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4"/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Source Code Pro Light"/>
      <p:regular r:id="rId18"/>
      <p:bold r:id="rId19"/>
      <p:italic r:id="rId20"/>
      <p:boldItalic r:id="rId21"/>
    </p:embeddedFont>
    <p:embeddedFont>
      <p:font typeface="Teko"/>
      <p:regular r:id="rId22"/>
      <p:bold r:id="rId23"/>
    </p:embeddedFont>
    <p:embeddedFont>
      <p:font typeface="Source Code Pro"/>
      <p:regular r:id="rId24"/>
      <p:bold r:id="rId25"/>
      <p:italic r:id="rId26"/>
      <p:boldItalic r:id="rId27"/>
    </p:embeddedFont>
    <p:embeddedFont>
      <p:font typeface="Advent Pro Medium"/>
      <p:regular r:id="rId28"/>
      <p:bold r:id="rId29"/>
      <p:italic r:id="rId30"/>
      <p:boldItalic r:id="rId31"/>
    </p:embeddedFont>
    <p:embeddedFont>
      <p:font typeface="Orbitron"/>
      <p:regular r:id="rId32"/>
      <p:bold r:id="rId33"/>
    </p:embeddedFont>
    <p:embeddedFont>
      <p:font typeface="Teko Medium"/>
      <p:regular r:id="rId34"/>
      <p:bold r:id="rId35"/>
    </p:embeddedFont>
    <p:embeddedFont>
      <p:font typeface="Orbitron ExtraBold"/>
      <p:bold r:id="rId36"/>
    </p:embeddedFont>
    <p:embeddedFont>
      <p:font typeface="Advent Pro"/>
      <p:regular r:id="rId37"/>
      <p:bold r:id="rId38"/>
      <p:italic r:id="rId39"/>
      <p:boldItalic r:id="rId40"/>
    </p:embeddedFont>
    <p:embeddedFont>
      <p:font typeface="Teko Light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dventPro-boldItalic.fntdata"/><Relationship Id="rId20" Type="http://schemas.openxmlformats.org/officeDocument/2006/relationships/font" Target="fonts/SourceCodeProLight-italic.fntdata"/><Relationship Id="rId42" Type="http://schemas.openxmlformats.org/officeDocument/2006/relationships/font" Target="fonts/TekoLight-bold.fntdata"/><Relationship Id="rId41" Type="http://schemas.openxmlformats.org/officeDocument/2006/relationships/font" Target="fonts/TekoLight-regular.fntdata"/><Relationship Id="rId22" Type="http://schemas.openxmlformats.org/officeDocument/2006/relationships/font" Target="fonts/Teko-regular.fntdata"/><Relationship Id="rId21" Type="http://schemas.openxmlformats.org/officeDocument/2006/relationships/font" Target="fonts/SourceCodeProLight-boldItalic.fntdata"/><Relationship Id="rId24" Type="http://schemas.openxmlformats.org/officeDocument/2006/relationships/font" Target="fonts/SourceCodePro-regular.fntdata"/><Relationship Id="rId23" Type="http://schemas.openxmlformats.org/officeDocument/2006/relationships/font" Target="fonts/Tek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SourceCodePro-italic.fntdata"/><Relationship Id="rId25" Type="http://schemas.openxmlformats.org/officeDocument/2006/relationships/font" Target="fonts/SourceCodePro-bold.fntdata"/><Relationship Id="rId28" Type="http://schemas.openxmlformats.org/officeDocument/2006/relationships/font" Target="fonts/AdventProMedium-regular.fntdata"/><Relationship Id="rId27" Type="http://schemas.openxmlformats.org/officeDocument/2006/relationships/font" Target="fonts/SourceCodePr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AdventPro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dventProMedium-boldItalic.fntdata"/><Relationship Id="rId30" Type="http://schemas.openxmlformats.org/officeDocument/2006/relationships/font" Target="fonts/AdventProMedium-italic.fntdata"/><Relationship Id="rId11" Type="http://schemas.openxmlformats.org/officeDocument/2006/relationships/slide" Target="slides/slide5.xml"/><Relationship Id="rId33" Type="http://schemas.openxmlformats.org/officeDocument/2006/relationships/font" Target="fonts/Orbitron-bold.fntdata"/><Relationship Id="rId10" Type="http://schemas.openxmlformats.org/officeDocument/2006/relationships/slide" Target="slides/slide4.xml"/><Relationship Id="rId32" Type="http://schemas.openxmlformats.org/officeDocument/2006/relationships/font" Target="fonts/Orbitron-regular.fntdata"/><Relationship Id="rId13" Type="http://schemas.openxmlformats.org/officeDocument/2006/relationships/slide" Target="slides/slide7.xml"/><Relationship Id="rId35" Type="http://schemas.openxmlformats.org/officeDocument/2006/relationships/font" Target="fonts/TekoMedium-bold.fntdata"/><Relationship Id="rId12" Type="http://schemas.openxmlformats.org/officeDocument/2006/relationships/slide" Target="slides/slide6.xml"/><Relationship Id="rId34" Type="http://schemas.openxmlformats.org/officeDocument/2006/relationships/font" Target="fonts/TekoMedium-regular.fntdata"/><Relationship Id="rId15" Type="http://schemas.openxmlformats.org/officeDocument/2006/relationships/slide" Target="slides/slide9.xml"/><Relationship Id="rId37" Type="http://schemas.openxmlformats.org/officeDocument/2006/relationships/font" Target="fonts/AdventPro-regular.fntdata"/><Relationship Id="rId14" Type="http://schemas.openxmlformats.org/officeDocument/2006/relationships/slide" Target="slides/slide8.xml"/><Relationship Id="rId36" Type="http://schemas.openxmlformats.org/officeDocument/2006/relationships/font" Target="fonts/OrbitronExtraBold-bold.fntdata"/><Relationship Id="rId17" Type="http://schemas.openxmlformats.org/officeDocument/2006/relationships/slide" Target="slides/slide11.xml"/><Relationship Id="rId39" Type="http://schemas.openxmlformats.org/officeDocument/2006/relationships/font" Target="fonts/AdventPro-italic.fntdata"/><Relationship Id="rId16" Type="http://schemas.openxmlformats.org/officeDocument/2006/relationships/slide" Target="slides/slide10.xml"/><Relationship Id="rId38" Type="http://schemas.openxmlformats.org/officeDocument/2006/relationships/font" Target="fonts/AdventPro-bold.fntdata"/><Relationship Id="rId19" Type="http://schemas.openxmlformats.org/officeDocument/2006/relationships/font" Target="fonts/SourceCodeProLight-bold.fntdata"/><Relationship Id="rId18" Type="http://schemas.openxmlformats.org/officeDocument/2006/relationships/font" Target="fonts/SourceCodeProLight-regular.fntdata"/></Relationships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2" name="Shape 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3" name="Google Shape;5613;g2b92bb79c5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4" name="Google Shape;5614;g2b92bb79c5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7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g2b98fad79a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9" name="Google Shape;6119;g2b98fad79a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Nicolas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8" name="Shape 6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9" name="Google Shape;6129;g2b92bb79c54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0" name="Google Shape;6130;g2b92bb79c54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2" name="Shape 5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3" name="Google Shape;5703;g2b92bb79c5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4" name="Google Shape;5704;g2b92bb79c5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Rowan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5" name="Shape 5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6" name="Google Shape;5796;g2b92bb79c54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7" name="Google Shape;5797;g2b92bb79c54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Rowan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0" name="Shape 5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1" name="Google Shape;5801;g2b92bb79c54_1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2" name="Google Shape;5802;g2b92bb79c54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Beckett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4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5" name="Google Shape;5895;g2b92bb79c54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6" name="Google Shape;5896;g2b92bb79c54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Beckett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7" name="Shape 5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8" name="Google Shape;5948;g2b92bb79c54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9" name="Google Shape;5949;g2b92bb79c54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Nicolas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3" name="Shape 6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4" name="Google Shape;6004;g2b92bb79c54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5" name="Google Shape;6005;g2b92bb79c54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Rowan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5" name="Shape 6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6" name="Google Shape;6016;g2b92bb79c54_1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7" name="Google Shape;6017;g2b92bb79c54_1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3" name="Shape 6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4" name="Google Shape;6024;g2b92bb79c54_1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5" name="Google Shape;6025;g2b92bb79c54_1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Nicolas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ctrTitle"/>
          </p:nvPr>
        </p:nvSpPr>
        <p:spPr>
          <a:xfrm>
            <a:off x="962750" y="1680600"/>
            <a:ext cx="44754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7200"/>
              <a:buFont typeface="Teko"/>
              <a:buNone/>
              <a:defRPr sz="7200">
                <a:solidFill>
                  <a:srgbClr val="F3F3F3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962750" y="3663600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4751864" y="72598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4751864" y="115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6" name="Google Shape;56;p14"/>
          <p:cNvSpPr txBox="1"/>
          <p:nvPr>
            <p:ph hasCustomPrompt="1" idx="2" type="title"/>
          </p:nvPr>
        </p:nvSpPr>
        <p:spPr>
          <a:xfrm>
            <a:off x="4078923" y="1008060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4"/>
          <p:cNvSpPr txBox="1"/>
          <p:nvPr>
            <p:ph idx="3" type="ctrTitle"/>
          </p:nvPr>
        </p:nvSpPr>
        <p:spPr>
          <a:xfrm>
            <a:off x="6021200" y="17168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4" type="subTitle"/>
          </p:nvPr>
        </p:nvSpPr>
        <p:spPr>
          <a:xfrm>
            <a:off x="6021200" y="2143177"/>
            <a:ext cx="2221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4"/>
          <p:cNvSpPr txBox="1"/>
          <p:nvPr>
            <p:ph hasCustomPrompt="1" idx="5" type="title"/>
          </p:nvPr>
        </p:nvSpPr>
        <p:spPr>
          <a:xfrm>
            <a:off x="5282179" y="200242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4"/>
          <p:cNvSpPr txBox="1"/>
          <p:nvPr>
            <p:ph idx="6" type="ctrTitle"/>
          </p:nvPr>
        </p:nvSpPr>
        <p:spPr>
          <a:xfrm>
            <a:off x="6021200" y="27027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7" type="subTitle"/>
          </p:nvPr>
        </p:nvSpPr>
        <p:spPr>
          <a:xfrm>
            <a:off x="6021200" y="3143999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8" type="title"/>
          </p:nvPr>
        </p:nvSpPr>
        <p:spPr>
          <a:xfrm>
            <a:off x="5282179" y="29996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9" type="ctrTitle"/>
          </p:nvPr>
        </p:nvSpPr>
        <p:spPr>
          <a:xfrm>
            <a:off x="723600" y="-54297"/>
            <a:ext cx="7696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3" type="ctrTitle"/>
          </p:nvPr>
        </p:nvSpPr>
        <p:spPr>
          <a:xfrm>
            <a:off x="4751864" y="3690375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4" type="subTitle"/>
          </p:nvPr>
        </p:nvSpPr>
        <p:spPr>
          <a:xfrm>
            <a:off x="4751864" y="4133531"/>
            <a:ext cx="2142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6" name="Google Shape;66;p14"/>
          <p:cNvSpPr txBox="1"/>
          <p:nvPr>
            <p:ph hasCustomPrompt="1" idx="15" type="title"/>
          </p:nvPr>
        </p:nvSpPr>
        <p:spPr>
          <a:xfrm>
            <a:off x="4078923" y="399138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Teko"/>
              <a:buNone/>
              <a:defRPr sz="4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Teko Medium"/>
              <a:buNone/>
              <a:defRPr sz="4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CUSTOM_1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48472" y="1578175"/>
            <a:ext cx="2847000" cy="89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 flipH="1">
            <a:off x="2403450" y="2395325"/>
            <a:ext cx="4337100" cy="11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 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4853625" y="-194427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eko"/>
              <a:buNone/>
              <a:defRPr sz="2400">
                <a:solidFill>
                  <a:srgbClr val="000000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4853625" y="2279075"/>
            <a:ext cx="29970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ctrTitle"/>
          </p:nvPr>
        </p:nvSpPr>
        <p:spPr>
          <a:xfrm>
            <a:off x="1964850" y="-53629"/>
            <a:ext cx="5214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3 ">
  <p:cSld name="CUSTOM_1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1078952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1" type="subTitle"/>
          </p:nvPr>
        </p:nvSpPr>
        <p:spPr>
          <a:xfrm>
            <a:off x="5433773" y="21802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000"/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000"/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000"/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000"/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000"/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000"/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000"/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ctrTitle"/>
          </p:nvPr>
        </p:nvSpPr>
        <p:spPr>
          <a:xfrm>
            <a:off x="1026475" y="394186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Teko"/>
              <a:buNone/>
              <a:defRPr sz="30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" type="subTitle"/>
          </p:nvPr>
        </p:nvSpPr>
        <p:spPr>
          <a:xfrm>
            <a:off x="1026475" y="1654475"/>
            <a:ext cx="3142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9"/>
          <p:cNvSpPr txBox="1"/>
          <p:nvPr>
            <p:ph idx="2" type="subTitle"/>
          </p:nvPr>
        </p:nvSpPr>
        <p:spPr>
          <a:xfrm>
            <a:off x="5386268" y="3114715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3" type="ctrTitle"/>
          </p:nvPr>
        </p:nvSpPr>
        <p:spPr>
          <a:xfrm>
            <a:off x="3596168" y="1850075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eko"/>
              <a:buNone/>
              <a:defRPr sz="3000">
                <a:solidFill>
                  <a:srgbClr val="FFFFFF"/>
                </a:solidFill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4">
  <p:cSld name="CUSTOM_1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5243609" y="2259300"/>
            <a:ext cx="2797200" cy="62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latin typeface="Teko Light"/>
                <a:ea typeface="Teko Light"/>
                <a:cs typeface="Teko Light"/>
                <a:sym typeface="Teko Light"/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idx="1" type="subTitle"/>
          </p:nvPr>
        </p:nvSpPr>
        <p:spPr>
          <a:xfrm>
            <a:off x="671387" y="1951650"/>
            <a:ext cx="3012300" cy="7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r">
              <a:spcBef>
                <a:spcPts val="1200"/>
              </a:spcBef>
              <a:spcAft>
                <a:spcPts val="0"/>
              </a:spcAft>
              <a:buNone/>
              <a:defRPr sz="1000"/>
            </a:lvl2pPr>
            <a:lvl3pPr lvl="2" rtl="0" algn="r">
              <a:spcBef>
                <a:spcPts val="1200"/>
              </a:spcBef>
              <a:spcAft>
                <a:spcPts val="0"/>
              </a:spcAft>
              <a:buNone/>
              <a:defRPr sz="1000"/>
            </a:lvl3pPr>
            <a:lvl4pPr lvl="3" rtl="0" algn="r">
              <a:spcBef>
                <a:spcPts val="1200"/>
              </a:spcBef>
              <a:spcAft>
                <a:spcPts val="0"/>
              </a:spcAft>
              <a:buNone/>
              <a:defRPr sz="1000"/>
            </a:lvl4pPr>
            <a:lvl5pPr lvl="4" rtl="0" algn="r">
              <a:spcBef>
                <a:spcPts val="1200"/>
              </a:spcBef>
              <a:spcAft>
                <a:spcPts val="0"/>
              </a:spcAft>
              <a:buNone/>
              <a:defRPr sz="1000"/>
            </a:lvl5pPr>
            <a:lvl6pPr lvl="5" rtl="0" algn="r">
              <a:spcBef>
                <a:spcPts val="1200"/>
              </a:spcBef>
              <a:spcAft>
                <a:spcPts val="0"/>
              </a:spcAft>
              <a:buNone/>
              <a:defRPr sz="1000"/>
            </a:lvl6pPr>
            <a:lvl7pPr lvl="6" rtl="0" algn="r">
              <a:spcBef>
                <a:spcPts val="1200"/>
              </a:spcBef>
              <a:spcAft>
                <a:spcPts val="0"/>
              </a:spcAft>
              <a:buNone/>
              <a:defRPr sz="1000"/>
            </a:lvl7pPr>
            <a:lvl8pPr lvl="7" rtl="0" algn="r">
              <a:spcBef>
                <a:spcPts val="1200"/>
              </a:spcBef>
              <a:spcAft>
                <a:spcPts val="0"/>
              </a:spcAft>
              <a:buNone/>
              <a:defRPr sz="1000"/>
            </a:lvl8pPr>
            <a:lvl9pPr lvl="8" rtl="0" algn="r">
              <a:spcBef>
                <a:spcPts val="1200"/>
              </a:spcBef>
              <a:spcAft>
                <a:spcPts val="12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8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/>
          <p:nvPr>
            <p:ph type="ctrTitle"/>
          </p:nvPr>
        </p:nvSpPr>
        <p:spPr>
          <a:xfrm>
            <a:off x="3106091" y="-59257"/>
            <a:ext cx="29385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idx="2" type="ctrTitle"/>
          </p:nvPr>
        </p:nvSpPr>
        <p:spPr>
          <a:xfrm>
            <a:off x="504913" y="32065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" type="subTitle"/>
          </p:nvPr>
        </p:nvSpPr>
        <p:spPr>
          <a:xfrm>
            <a:off x="504925" y="37959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21"/>
          <p:cNvSpPr txBox="1"/>
          <p:nvPr>
            <p:ph idx="3" type="ctrTitle"/>
          </p:nvPr>
        </p:nvSpPr>
        <p:spPr>
          <a:xfrm>
            <a:off x="6531363" y="923712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4" type="subTitle"/>
          </p:nvPr>
        </p:nvSpPr>
        <p:spPr>
          <a:xfrm>
            <a:off x="6531375" y="1513062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2" name="Google Shape;92;p21"/>
          <p:cNvSpPr txBox="1"/>
          <p:nvPr>
            <p:ph idx="5" type="ctrTitle"/>
          </p:nvPr>
        </p:nvSpPr>
        <p:spPr>
          <a:xfrm>
            <a:off x="6531350" y="277978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6" type="subTitle"/>
          </p:nvPr>
        </p:nvSpPr>
        <p:spPr>
          <a:xfrm>
            <a:off x="6531363" y="3369137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4" name="Google Shape;94;p21"/>
          <p:cNvSpPr txBox="1"/>
          <p:nvPr>
            <p:ph idx="7" type="ctrTitle"/>
          </p:nvPr>
        </p:nvSpPr>
        <p:spPr>
          <a:xfrm>
            <a:off x="504925" y="1367607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 Medium"/>
              <a:buNone/>
              <a:defRPr sz="18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idx="8" type="subTitle"/>
          </p:nvPr>
        </p:nvSpPr>
        <p:spPr>
          <a:xfrm>
            <a:off x="504938" y="1934009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multimedia">
  <p:cSld name="CUSTOM_7_2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ctrTitle"/>
          </p:nvPr>
        </p:nvSpPr>
        <p:spPr>
          <a:xfrm flipH="1">
            <a:off x="3609150" y="3368900"/>
            <a:ext cx="1939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"/>
              <a:buFont typeface="Source Code Pro Light"/>
              <a:buNone/>
              <a:defRPr sz="1000">
                <a:latin typeface="Source Code Pro Light"/>
                <a:ea typeface="Source Code Pro Light"/>
                <a:cs typeface="Source Code Pro Light"/>
                <a:sym typeface="Source Code Pro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500"/>
              <a:buFont typeface="Source Code Pro"/>
              <a:buNone/>
              <a:defRPr sz="65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98" name="Google Shape;98;p22"/>
          <p:cNvSpPr txBox="1"/>
          <p:nvPr>
            <p:ph idx="2" type="ctrTitle"/>
          </p:nvPr>
        </p:nvSpPr>
        <p:spPr>
          <a:xfrm flipH="1">
            <a:off x="2988900" y="-665953"/>
            <a:ext cx="3166200" cy="19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">
  <p:cSld name="CUSTOM_1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01" name="Google Shape;101;p23"/>
          <p:cNvSpPr txBox="1"/>
          <p:nvPr>
            <p:ph idx="1" type="subTitle"/>
          </p:nvPr>
        </p:nvSpPr>
        <p:spPr>
          <a:xfrm>
            <a:off x="865200" y="3125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2" name="Google Shape;102;p23"/>
          <p:cNvSpPr txBox="1"/>
          <p:nvPr>
            <p:ph idx="2" type="subTitle"/>
          </p:nvPr>
        </p:nvSpPr>
        <p:spPr>
          <a:xfrm>
            <a:off x="3663000" y="27440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23"/>
          <p:cNvSpPr txBox="1"/>
          <p:nvPr>
            <p:ph idx="3" type="ctrTitle"/>
          </p:nvPr>
        </p:nvSpPr>
        <p:spPr>
          <a:xfrm>
            <a:off x="464600" y="2879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04" name="Google Shape;104;p23"/>
          <p:cNvSpPr txBox="1"/>
          <p:nvPr>
            <p:ph idx="4" type="ctrTitle"/>
          </p:nvPr>
        </p:nvSpPr>
        <p:spPr>
          <a:xfrm>
            <a:off x="3262350" y="24984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5" type="subTitle"/>
          </p:nvPr>
        </p:nvSpPr>
        <p:spPr>
          <a:xfrm>
            <a:off x="6460750" y="2286822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6" name="Google Shape;106;p23"/>
          <p:cNvSpPr txBox="1"/>
          <p:nvPr>
            <p:ph idx="6" type="ctrTitle"/>
          </p:nvPr>
        </p:nvSpPr>
        <p:spPr>
          <a:xfrm>
            <a:off x="6060100" y="20412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 2">
  <p:cSld name="CUSTOM_1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09" name="Google Shape;109;p24"/>
          <p:cNvSpPr txBox="1"/>
          <p:nvPr>
            <p:ph idx="1" type="subTitle"/>
          </p:nvPr>
        </p:nvSpPr>
        <p:spPr>
          <a:xfrm>
            <a:off x="1206500" y="1629358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24"/>
          <p:cNvSpPr txBox="1"/>
          <p:nvPr>
            <p:ph idx="2" type="subTitle"/>
          </p:nvPr>
        </p:nvSpPr>
        <p:spPr>
          <a:xfrm>
            <a:off x="3814200" y="2106536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24"/>
          <p:cNvSpPr txBox="1"/>
          <p:nvPr>
            <p:ph idx="3" type="ctrTitle"/>
          </p:nvPr>
        </p:nvSpPr>
        <p:spPr>
          <a:xfrm>
            <a:off x="83600" y="1303504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4" type="ctrTitle"/>
          </p:nvPr>
        </p:nvSpPr>
        <p:spPr>
          <a:xfrm>
            <a:off x="2691300" y="176976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5" type="subTitle"/>
          </p:nvPr>
        </p:nvSpPr>
        <p:spPr>
          <a:xfrm>
            <a:off x="6421000" y="2474670"/>
            <a:ext cx="1496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24"/>
          <p:cNvSpPr txBox="1"/>
          <p:nvPr>
            <p:ph idx="6" type="ctrTitle"/>
          </p:nvPr>
        </p:nvSpPr>
        <p:spPr>
          <a:xfrm>
            <a:off x="5298100" y="2144533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CUSTOM_19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ctrTitle"/>
          </p:nvPr>
        </p:nvSpPr>
        <p:spPr>
          <a:xfrm>
            <a:off x="1348450" y="157530"/>
            <a:ext cx="64470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871678" y="1205775"/>
            <a:ext cx="2388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25"/>
          <p:cNvSpPr txBox="1"/>
          <p:nvPr>
            <p:ph idx="2" type="ctrTitle"/>
          </p:nvPr>
        </p:nvSpPr>
        <p:spPr>
          <a:xfrm>
            <a:off x="640513" y="1965050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idx="3" type="subTitle"/>
          </p:nvPr>
        </p:nvSpPr>
        <p:spPr>
          <a:xfrm>
            <a:off x="5884178" y="3490825"/>
            <a:ext cx="2388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0" name="Google Shape;120;p25"/>
          <p:cNvSpPr txBox="1"/>
          <p:nvPr>
            <p:ph idx="4" type="ctrTitle"/>
          </p:nvPr>
        </p:nvSpPr>
        <p:spPr>
          <a:xfrm>
            <a:off x="5884188" y="3258425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Teko"/>
              <a:buNone/>
              <a:defRPr sz="1800">
                <a:latin typeface="Teko"/>
                <a:ea typeface="Teko"/>
                <a:cs typeface="Teko"/>
                <a:sym typeface="Tek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5">
  <p:cSld name="CUSTOM_1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>
            <p:ph type="ctrTitle"/>
          </p:nvPr>
        </p:nvSpPr>
        <p:spPr>
          <a:xfrm>
            <a:off x="1527675" y="8562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3" name="Google Shape;123;p26"/>
          <p:cNvSpPr txBox="1"/>
          <p:nvPr>
            <p:ph idx="1" type="subTitle"/>
          </p:nvPr>
        </p:nvSpPr>
        <p:spPr>
          <a:xfrm>
            <a:off x="1443675" y="2126050"/>
            <a:ext cx="24717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CUSTOM_10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" type="body"/>
          </p:nvPr>
        </p:nvSpPr>
        <p:spPr>
          <a:xfrm>
            <a:off x="1139994" y="2134800"/>
            <a:ext cx="29496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6" name="Google Shape;126;p27"/>
          <p:cNvSpPr txBox="1"/>
          <p:nvPr>
            <p:ph idx="2" type="subTitle"/>
          </p:nvPr>
        </p:nvSpPr>
        <p:spPr>
          <a:xfrm>
            <a:off x="1095650" y="15244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0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>
            <p:ph idx="1" type="body"/>
          </p:nvPr>
        </p:nvSpPr>
        <p:spPr>
          <a:xfrm>
            <a:off x="682800" y="915600"/>
            <a:ext cx="25968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130" name="Google Shape;130;p28"/>
          <p:cNvSpPr txBox="1"/>
          <p:nvPr>
            <p:ph idx="2" type="subTitle"/>
          </p:nvPr>
        </p:nvSpPr>
        <p:spPr>
          <a:xfrm>
            <a:off x="638450" y="686250"/>
            <a:ext cx="15801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000"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type="ctrTitle"/>
          </p:nvPr>
        </p:nvSpPr>
        <p:spPr>
          <a:xfrm>
            <a:off x="6029025" y="322800"/>
            <a:ext cx="2303700" cy="10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Teko"/>
              <a:buNone/>
              <a:defRPr sz="2400">
                <a:latin typeface="Teko"/>
                <a:ea typeface="Teko"/>
                <a:cs typeface="Teko"/>
                <a:sym typeface="Te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24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30"/>
          <p:cNvSpPr txBox="1"/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30"/>
          <p:cNvSpPr txBox="1"/>
          <p:nvPr>
            <p:ph idx="1" type="subTitle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6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31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1" name="Google Shape;141;p3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3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31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471" name="Google Shape;471;p31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1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1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1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1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1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1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1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1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1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1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1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1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1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1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1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1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1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1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1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1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1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1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1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1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1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1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1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1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1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1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1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1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1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1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1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1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1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1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1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1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1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1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1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1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1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1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1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1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1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1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1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1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1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1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1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1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1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1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1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1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1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1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1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1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1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1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1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1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1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1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1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1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1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1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1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1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1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1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1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1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1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1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1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1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1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1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1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1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1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1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1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1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1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1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1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1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1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1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1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1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1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1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1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1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1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1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1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1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1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1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1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1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1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1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1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1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1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1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1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1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1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1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1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1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1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1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1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1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1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1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1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1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1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1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1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1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1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1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1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1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1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1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1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1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1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1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1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1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1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1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1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1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1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1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1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1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1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1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1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1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1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1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1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1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1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1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1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1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1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1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1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1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1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1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1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1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1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1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1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1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1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1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1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31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801" name="Google Shape;801;p31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802" name="Google Shape;802;p31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1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1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1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1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1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1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1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1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1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1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1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1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1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1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1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1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1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1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1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1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1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1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1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1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1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1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1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1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1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1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1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1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1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1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1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1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1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1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1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1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1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1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1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1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1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1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1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" name="Google Shape;850;p31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851" name="Google Shape;851;p31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1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1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4" name="Google Shape;854;p31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5" name="Google Shape;855;p31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56" name="Google Shape;856;p31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2"/>
          <p:cNvSpPr txBox="1"/>
          <p:nvPr>
            <p:ph idx="1" type="body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9" name="Google Shape;859;p3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33"/>
          <p:cNvSpPr txBox="1"/>
          <p:nvPr>
            <p:ph idx="1" type="subTitle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33"/>
          <p:cNvSpPr txBox="1"/>
          <p:nvPr>
            <p:ph idx="2" type="subTitle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63" name="Google Shape;863;p33"/>
          <p:cNvSpPr txBox="1"/>
          <p:nvPr>
            <p:ph idx="3" type="subTitle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33"/>
          <p:cNvSpPr txBox="1"/>
          <p:nvPr>
            <p:ph idx="4" type="subTitle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65" name="Google Shape;865;p3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3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6"/>
        </a:solidFill>
      </p:bgPr>
    </p:bg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35"/>
          <p:cNvSpPr txBox="1"/>
          <p:nvPr>
            <p:ph idx="1" type="body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0" name="Google Shape;870;p3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36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873" name="Google Shape;873;p36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874" name="Google Shape;874;p36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6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6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6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6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6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6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6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6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6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6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6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6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6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6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6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6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6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6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6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6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6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6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6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6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6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6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6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2" name="Google Shape;912;p36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6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6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6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6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6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6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" name="Google Shape;919;p36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920" name="Google Shape;920;p36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6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6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6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6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6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6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6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6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6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6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6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6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6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6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6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6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6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6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6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6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6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6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6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6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6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6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6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6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6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6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6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6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6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6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6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6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6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6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6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6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6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6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6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6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6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6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6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6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6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36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36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36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36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36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36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36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36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36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36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36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36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36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36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36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36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36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36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36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36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36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36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36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36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36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36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36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36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36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36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36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36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36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36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36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36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36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36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36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36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36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36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36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36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36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36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36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36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36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36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36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36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36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36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36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36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36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36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36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36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36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36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36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36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36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36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36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36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36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36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36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36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36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36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36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36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36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36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36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36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36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36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36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36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36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36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36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36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36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9" name="Google Shape;1059;p36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1060" name="Google Shape;1060;p36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6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6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6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6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36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6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6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6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6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6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6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6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6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6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6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6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6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6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6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6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6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6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6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6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6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6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6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6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6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6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6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6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6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6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6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6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6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6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6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6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6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6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6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6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6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6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6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6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6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6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6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6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6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6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6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6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6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6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6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6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6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6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6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6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6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6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6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6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6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6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6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6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6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6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6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6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4" name="Google Shape;1244;p36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6"/>
          <p:cNvSpPr txBox="1"/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246" name="Google Shape;1246;p36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247" name="Google Shape;1247;p3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6" name="Google Shape;1576;p36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577" name="Google Shape;1577;p3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6" name="Google Shape;1906;p36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907" name="Google Shape;1907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4" name="Google Shape;1934;p36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935" name="Google Shape;1935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2" name="Google Shape;1962;p36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963" name="Google Shape;1963;p3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37"/>
          <p:cNvSpPr txBox="1"/>
          <p:nvPr>
            <p:ph idx="1" type="subTitle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b="1" sz="1600">
                <a:latin typeface="Orbitron"/>
                <a:ea typeface="Orbitron"/>
                <a:cs typeface="Orbitron"/>
                <a:sym typeface="Orbitron"/>
              </a:defRPr>
            </a:lvl9pPr>
          </a:lstStyle>
          <a:p/>
        </p:txBody>
      </p:sp>
      <p:sp>
        <p:nvSpPr>
          <p:cNvPr id="1992" name="Google Shape;1992;p37"/>
          <p:cNvSpPr txBox="1"/>
          <p:nvPr>
            <p:ph idx="2" type="body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/>
        </p:txBody>
      </p:sp>
      <p:sp>
        <p:nvSpPr>
          <p:cNvPr id="1993" name="Google Shape;1993;p3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994" name="Google Shape;1994;p37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995" name="Google Shape;1995;p37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8" name="Google Shape;1998;p37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999" name="Google Shape;1999;p37"/>
            <p:cNvSpPr/>
            <p:nvPr/>
          </p:nvSpPr>
          <p:spPr>
            <a:xfrm>
              <a:off x="4018325" y="4845575"/>
              <a:ext cx="209425" cy="418875"/>
            </a:xfrm>
            <a:custGeom>
              <a:rect b="b" l="l" r="r" t="t"/>
              <a:pathLst>
                <a:path extrusionOk="0" h="16755" w="8377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390000" y="4845575"/>
              <a:ext cx="209500" cy="418875"/>
            </a:xfrm>
            <a:custGeom>
              <a:rect b="b" l="l" r="r" t="t"/>
              <a:pathLst>
                <a:path extrusionOk="0" h="16755" w="838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2761775" y="866450"/>
              <a:ext cx="2094300" cy="1675475"/>
            </a:xfrm>
            <a:custGeom>
              <a:rect b="b" l="l" r="r" t="t"/>
              <a:pathLst>
                <a:path extrusionOk="0" h="67019" w="83772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2971250" y="2332400"/>
              <a:ext cx="1675450" cy="1466100"/>
            </a:xfrm>
            <a:custGeom>
              <a:rect b="b" l="l" r="r" t="t"/>
              <a:pathLst>
                <a:path extrusionOk="0" h="58644" w="67018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4018325" y="1285300"/>
              <a:ext cx="209425" cy="209425"/>
            </a:xfrm>
            <a:custGeom>
              <a:rect b="b" l="l" r="r" t="t"/>
              <a:pathLst>
                <a:path extrusionOk="0" h="8377" w="8377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3390000" y="1285300"/>
              <a:ext cx="209500" cy="209425"/>
            </a:xfrm>
            <a:custGeom>
              <a:rect b="b" l="l" r="r" t="t"/>
              <a:pathLst>
                <a:path extrusionOk="0" h="8377" w="838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3599475" y="170407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4437200" y="2751275"/>
              <a:ext cx="209500" cy="1466075"/>
            </a:xfrm>
            <a:custGeom>
              <a:rect b="b" l="l" r="r" t="t"/>
              <a:pathLst>
                <a:path extrusionOk="0" h="58643" w="838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71250" y="2751275"/>
              <a:ext cx="209400" cy="1466075"/>
            </a:xfrm>
            <a:custGeom>
              <a:rect b="b" l="l" r="r" t="t"/>
              <a:pathLst>
                <a:path extrusionOk="0" h="58643" w="8376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4018325" y="5264425"/>
              <a:ext cx="418900" cy="209500"/>
            </a:xfrm>
            <a:custGeom>
              <a:rect b="b" l="l" r="r" t="t"/>
              <a:pathLst>
                <a:path extrusionOk="0" h="8380" w="16756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180625" y="5264425"/>
              <a:ext cx="418875" cy="209500"/>
            </a:xfrm>
            <a:custGeom>
              <a:rect b="b" l="l" r="r" t="t"/>
              <a:pathLst>
                <a:path extrusionOk="0" h="8380" w="16755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2761775" y="238125"/>
              <a:ext cx="2094300" cy="1047200"/>
            </a:xfrm>
            <a:custGeom>
              <a:rect b="b" l="l" r="r" t="t"/>
              <a:pathLst>
                <a:path extrusionOk="0" h="41888" w="83772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3180625" y="3798475"/>
              <a:ext cx="1256600" cy="1047125"/>
            </a:xfrm>
            <a:custGeom>
              <a:rect b="b" l="l" r="r" t="t"/>
              <a:pathLst>
                <a:path extrusionOk="0" h="41885" w="50264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27617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4646675" y="1494700"/>
              <a:ext cx="209400" cy="209400"/>
            </a:xfrm>
            <a:custGeom>
              <a:rect b="b" l="l" r="r" t="t"/>
              <a:pathLst>
                <a:path extrusionOk="0" h="8376" w="8376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Google Shape;2015;p38"/>
          <p:cNvSpPr/>
          <p:nvPr>
            <p:ph idx="2" type="pic"/>
          </p:nvPr>
        </p:nvSpPr>
        <p:spPr>
          <a:xfrm>
            <a:off x="0" y="63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16" name="Google Shape;2016;p38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" name="Google Shape;2018;p39"/>
          <p:cNvSpPr txBox="1"/>
          <p:nvPr>
            <p:ph hasCustomPrompt="1"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19" name="Google Shape;2019;p39"/>
          <p:cNvSpPr txBox="1"/>
          <p:nvPr>
            <p:ph idx="1" type="body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rtl="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rtl="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020" name="Shape 20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chemeClr val="accent6"/>
        </a:solidFill>
      </p:bgPr>
    </p:bg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2" name="Google Shape;2022;p41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3" name="Google Shape;2023;p41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4" name="Google Shape;2024;p4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25" name="Google Shape;2025;p41"/>
          <p:cNvSpPr txBox="1"/>
          <p:nvPr>
            <p:ph idx="2" type="title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6" name="Google Shape;2026;p41"/>
          <p:cNvSpPr txBox="1"/>
          <p:nvPr>
            <p:ph idx="1" type="subTitle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27" name="Google Shape;2027;p41"/>
          <p:cNvSpPr txBox="1"/>
          <p:nvPr>
            <p:ph idx="3" type="title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28" name="Google Shape;2028;p41"/>
          <p:cNvSpPr txBox="1"/>
          <p:nvPr>
            <p:ph idx="4" type="subTitle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29" name="Google Shape;2029;p41"/>
          <p:cNvSpPr txBox="1"/>
          <p:nvPr>
            <p:ph idx="5" type="title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0" name="Google Shape;2030;p41"/>
          <p:cNvSpPr txBox="1"/>
          <p:nvPr>
            <p:ph idx="6" type="subTitle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31" name="Google Shape;2031;p41"/>
          <p:cNvSpPr txBox="1"/>
          <p:nvPr>
            <p:ph idx="7" type="title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2" name="Google Shape;2032;p41"/>
          <p:cNvSpPr txBox="1"/>
          <p:nvPr>
            <p:ph idx="8" type="subTitle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33" name="Google Shape;2033;p41"/>
          <p:cNvSpPr txBox="1"/>
          <p:nvPr>
            <p:ph idx="9" type="title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34" name="Google Shape;2034;p41"/>
          <p:cNvSpPr txBox="1"/>
          <p:nvPr>
            <p:ph idx="13" type="subTitle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035" name="Google Shape;2035;p41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2036" name="Google Shape;2036;p41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2037" name="Google Shape;2037;p41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41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41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41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41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41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41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41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41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41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41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41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41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41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41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41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41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41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41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41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41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41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41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41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41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41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41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41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41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41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41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41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41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41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41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41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41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41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5" name="Google Shape;2075;p41"/>
            <p:cNvSpPr/>
            <p:nvPr/>
          </p:nvSpPr>
          <p:spPr>
            <a:xfrm flipH="1">
              <a:off x="7315559" y="3767391"/>
              <a:ext cx="85020" cy="8502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1"/>
            <p:cNvSpPr/>
            <p:nvPr/>
          </p:nvSpPr>
          <p:spPr>
            <a:xfrm flipH="1">
              <a:off x="7655512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1"/>
            <p:cNvSpPr/>
            <p:nvPr/>
          </p:nvSpPr>
          <p:spPr>
            <a:xfrm flipH="1">
              <a:off x="8080438" y="3671779"/>
              <a:ext cx="95649" cy="95641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1"/>
            <p:cNvSpPr/>
            <p:nvPr/>
          </p:nvSpPr>
          <p:spPr>
            <a:xfrm flipH="1">
              <a:off x="8685973" y="3597414"/>
              <a:ext cx="85012" cy="95641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1"/>
            <p:cNvSpPr/>
            <p:nvPr/>
          </p:nvSpPr>
          <p:spPr>
            <a:xfrm flipH="1">
              <a:off x="8685973" y="3767391"/>
              <a:ext cx="85012" cy="8502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1"/>
            <p:cNvSpPr/>
            <p:nvPr/>
          </p:nvSpPr>
          <p:spPr>
            <a:xfrm flipH="1">
              <a:off x="8176054" y="3501811"/>
              <a:ext cx="74390" cy="95633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1"/>
            <p:cNvSpPr/>
            <p:nvPr/>
          </p:nvSpPr>
          <p:spPr>
            <a:xfrm flipH="1">
              <a:off x="8250417" y="3501811"/>
              <a:ext cx="85012" cy="95633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2" name="Google Shape;2082;p41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2083" name="Google Shape;2083;p41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" name="Google Shape;2084;p41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" name="Google Shape;2085;p41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" name="Google Shape;2086;p41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" name="Google Shape;2087;p41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" name="Google Shape;2088;p41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9" name="Google Shape;2089;p41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0" name="Google Shape;2090;p41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1" name="Google Shape;2091;p41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2" name="Google Shape;2092;p41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3" name="Google Shape;2093;p41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4" name="Google Shape;2094;p41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5" name="Google Shape;2095;p41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6" name="Google Shape;2096;p41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7" name="Google Shape;2097;p41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" name="Google Shape;2098;p41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" name="Google Shape;2099;p41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" name="Google Shape;2100;p41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" name="Google Shape;2101;p41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" name="Google Shape;2102;p41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" name="Google Shape;2103;p41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" name="Google Shape;2104;p41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" name="Google Shape;2105;p41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" name="Google Shape;2106;p41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" name="Google Shape;2107;p41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8" name="Google Shape;2108;p41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9" name="Google Shape;2109;p41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41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41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41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41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41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41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41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41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41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41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41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41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41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41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41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5" name="Google Shape;2125;p41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6" name="Google Shape;2126;p41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41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41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41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41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41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41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41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41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41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41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41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41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41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41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41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41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41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4" name="Google Shape;2144;p41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5" name="Google Shape;2145;p41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41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41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41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41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41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41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41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41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41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41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41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41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41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41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41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41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41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41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41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41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41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41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41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41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41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41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41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41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41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41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41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41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41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9" name="Google Shape;2179;p41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0" name="Google Shape;2180;p41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41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41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41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41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41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41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41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41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41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41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41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41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41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41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41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41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41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41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41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41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41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41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41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41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41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41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41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41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41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41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41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41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41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41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41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41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41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41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41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41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41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22" name="Google Shape;2222;p41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223" name="Google Shape;2223;p41"/>
            <p:cNvSpPr/>
            <p:nvPr/>
          </p:nvSpPr>
          <p:spPr>
            <a:xfrm>
              <a:off x="6719586" y="5332558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1"/>
            <p:cNvSpPr/>
            <p:nvPr/>
          </p:nvSpPr>
          <p:spPr>
            <a:xfrm>
              <a:off x="6670963" y="5332558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1"/>
            <p:cNvSpPr/>
            <p:nvPr/>
          </p:nvSpPr>
          <p:spPr>
            <a:xfrm>
              <a:off x="6615387" y="5332558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1"/>
            <p:cNvSpPr/>
            <p:nvPr/>
          </p:nvSpPr>
          <p:spPr>
            <a:xfrm>
              <a:off x="6552862" y="5332558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1"/>
            <p:cNvSpPr/>
            <p:nvPr/>
          </p:nvSpPr>
          <p:spPr>
            <a:xfrm>
              <a:off x="6719586" y="5276982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1"/>
            <p:cNvSpPr/>
            <p:nvPr/>
          </p:nvSpPr>
          <p:spPr>
            <a:xfrm>
              <a:off x="6670963" y="5276982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1"/>
            <p:cNvSpPr/>
            <p:nvPr/>
          </p:nvSpPr>
          <p:spPr>
            <a:xfrm>
              <a:off x="6615387" y="527698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1"/>
            <p:cNvSpPr/>
            <p:nvPr/>
          </p:nvSpPr>
          <p:spPr>
            <a:xfrm>
              <a:off x="6552862" y="5276982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1"/>
            <p:cNvSpPr/>
            <p:nvPr/>
          </p:nvSpPr>
          <p:spPr>
            <a:xfrm>
              <a:off x="6719586" y="522141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1"/>
            <p:cNvSpPr/>
            <p:nvPr/>
          </p:nvSpPr>
          <p:spPr>
            <a:xfrm>
              <a:off x="6670963" y="522141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1"/>
            <p:cNvSpPr/>
            <p:nvPr/>
          </p:nvSpPr>
          <p:spPr>
            <a:xfrm>
              <a:off x="6615387" y="522141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1"/>
            <p:cNvSpPr/>
            <p:nvPr/>
          </p:nvSpPr>
          <p:spPr>
            <a:xfrm>
              <a:off x="6552862" y="522141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1"/>
            <p:cNvSpPr/>
            <p:nvPr/>
          </p:nvSpPr>
          <p:spPr>
            <a:xfrm>
              <a:off x="6719586" y="5165834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1"/>
            <p:cNvSpPr/>
            <p:nvPr/>
          </p:nvSpPr>
          <p:spPr>
            <a:xfrm>
              <a:off x="6670963" y="5165834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1"/>
            <p:cNvSpPr/>
            <p:nvPr/>
          </p:nvSpPr>
          <p:spPr>
            <a:xfrm>
              <a:off x="6615387" y="5165834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1"/>
            <p:cNvSpPr/>
            <p:nvPr/>
          </p:nvSpPr>
          <p:spPr>
            <a:xfrm>
              <a:off x="6552862" y="5165834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1"/>
            <p:cNvSpPr/>
            <p:nvPr/>
          </p:nvSpPr>
          <p:spPr>
            <a:xfrm>
              <a:off x="6719586" y="5110263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1"/>
            <p:cNvSpPr/>
            <p:nvPr/>
          </p:nvSpPr>
          <p:spPr>
            <a:xfrm>
              <a:off x="6670963" y="5110263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1"/>
            <p:cNvSpPr/>
            <p:nvPr/>
          </p:nvSpPr>
          <p:spPr>
            <a:xfrm>
              <a:off x="6615387" y="5110263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1"/>
            <p:cNvSpPr/>
            <p:nvPr/>
          </p:nvSpPr>
          <p:spPr>
            <a:xfrm>
              <a:off x="6552862" y="5110263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1"/>
            <p:cNvSpPr/>
            <p:nvPr/>
          </p:nvSpPr>
          <p:spPr>
            <a:xfrm>
              <a:off x="6837677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1"/>
            <p:cNvSpPr/>
            <p:nvPr/>
          </p:nvSpPr>
          <p:spPr>
            <a:xfrm>
              <a:off x="6782101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1"/>
            <p:cNvSpPr/>
            <p:nvPr/>
          </p:nvSpPr>
          <p:spPr>
            <a:xfrm>
              <a:off x="6719586" y="5054691"/>
              <a:ext cx="62541" cy="55595"/>
            </a:xfrm>
            <a:custGeom>
              <a:rect b="b" l="l" r="r" t="t"/>
              <a:pathLst>
                <a:path extrusionOk="0" h="10885" w="12245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1"/>
            <p:cNvSpPr/>
            <p:nvPr/>
          </p:nvSpPr>
          <p:spPr>
            <a:xfrm>
              <a:off x="6670963" y="5054691"/>
              <a:ext cx="48644" cy="55595"/>
            </a:xfrm>
            <a:custGeom>
              <a:rect b="b" l="l" r="r" t="t"/>
              <a:pathLst>
                <a:path extrusionOk="0" h="10885" w="9524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1"/>
            <p:cNvSpPr/>
            <p:nvPr/>
          </p:nvSpPr>
          <p:spPr>
            <a:xfrm>
              <a:off x="6615387" y="5054691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1"/>
            <p:cNvSpPr/>
            <p:nvPr/>
          </p:nvSpPr>
          <p:spPr>
            <a:xfrm>
              <a:off x="6552862" y="5054691"/>
              <a:ext cx="62552" cy="55595"/>
            </a:xfrm>
            <a:custGeom>
              <a:rect b="b" l="l" r="r" t="t"/>
              <a:pathLst>
                <a:path extrusionOk="0" h="10885" w="12247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1"/>
            <p:cNvSpPr/>
            <p:nvPr/>
          </p:nvSpPr>
          <p:spPr>
            <a:xfrm>
              <a:off x="6504240" y="5054691"/>
              <a:ext cx="48649" cy="55595"/>
            </a:xfrm>
            <a:custGeom>
              <a:rect b="b" l="l" r="r" t="t"/>
              <a:pathLst>
                <a:path extrusionOk="0" h="10885" w="9525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1"/>
            <p:cNvSpPr/>
            <p:nvPr/>
          </p:nvSpPr>
          <p:spPr>
            <a:xfrm>
              <a:off x="6448669" y="5054691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1"/>
            <p:cNvSpPr/>
            <p:nvPr/>
          </p:nvSpPr>
          <p:spPr>
            <a:xfrm>
              <a:off x="6386148" y="5054691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1"/>
            <p:cNvSpPr/>
            <p:nvPr/>
          </p:nvSpPr>
          <p:spPr>
            <a:xfrm>
              <a:off x="6837677" y="499911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1"/>
            <p:cNvSpPr/>
            <p:nvPr/>
          </p:nvSpPr>
          <p:spPr>
            <a:xfrm>
              <a:off x="6615387" y="4999115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1"/>
            <p:cNvSpPr/>
            <p:nvPr/>
          </p:nvSpPr>
          <p:spPr>
            <a:xfrm>
              <a:off x="6386148" y="4999115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1"/>
            <p:cNvSpPr/>
            <p:nvPr/>
          </p:nvSpPr>
          <p:spPr>
            <a:xfrm>
              <a:off x="6837677" y="494354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1"/>
            <p:cNvSpPr/>
            <p:nvPr/>
          </p:nvSpPr>
          <p:spPr>
            <a:xfrm>
              <a:off x="6615387" y="4943544"/>
              <a:ext cx="55600" cy="55595"/>
            </a:xfrm>
            <a:custGeom>
              <a:rect b="b" l="l" r="r" t="t"/>
              <a:pathLst>
                <a:path extrusionOk="0" h="10885" w="10886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1"/>
            <p:cNvSpPr/>
            <p:nvPr/>
          </p:nvSpPr>
          <p:spPr>
            <a:xfrm>
              <a:off x="6386148" y="4943544"/>
              <a:ext cx="62546" cy="55595"/>
            </a:xfrm>
            <a:custGeom>
              <a:rect b="b" l="l" r="r" t="t"/>
              <a:pathLst>
                <a:path extrusionOk="0" h="10885" w="12246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1"/>
            <p:cNvSpPr/>
            <p:nvPr/>
          </p:nvSpPr>
          <p:spPr>
            <a:xfrm>
              <a:off x="6837677" y="4887972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1"/>
            <p:cNvSpPr/>
            <p:nvPr/>
          </p:nvSpPr>
          <p:spPr>
            <a:xfrm>
              <a:off x="6615387" y="4887972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1"/>
            <p:cNvSpPr/>
            <p:nvPr/>
          </p:nvSpPr>
          <p:spPr>
            <a:xfrm>
              <a:off x="6386148" y="4887972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1"/>
            <p:cNvSpPr/>
            <p:nvPr/>
          </p:nvSpPr>
          <p:spPr>
            <a:xfrm>
              <a:off x="705996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1"/>
            <p:cNvSpPr/>
            <p:nvPr/>
          </p:nvSpPr>
          <p:spPr>
            <a:xfrm>
              <a:off x="7004396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1"/>
            <p:cNvSpPr/>
            <p:nvPr/>
          </p:nvSpPr>
          <p:spPr>
            <a:xfrm>
              <a:off x="6948824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1"/>
            <p:cNvSpPr/>
            <p:nvPr/>
          </p:nvSpPr>
          <p:spPr>
            <a:xfrm>
              <a:off x="6893248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1"/>
            <p:cNvSpPr/>
            <p:nvPr/>
          </p:nvSpPr>
          <p:spPr>
            <a:xfrm>
              <a:off x="6837677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1"/>
            <p:cNvSpPr/>
            <p:nvPr/>
          </p:nvSpPr>
          <p:spPr>
            <a:xfrm>
              <a:off x="6782101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1"/>
            <p:cNvSpPr/>
            <p:nvPr/>
          </p:nvSpPr>
          <p:spPr>
            <a:xfrm>
              <a:off x="6719586" y="4832401"/>
              <a:ext cx="62541" cy="55590"/>
            </a:xfrm>
            <a:custGeom>
              <a:rect b="b" l="l" r="r" t="t"/>
              <a:pathLst>
                <a:path extrusionOk="0" h="10884" w="12245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1"/>
            <p:cNvSpPr/>
            <p:nvPr/>
          </p:nvSpPr>
          <p:spPr>
            <a:xfrm>
              <a:off x="6670963" y="4832401"/>
              <a:ext cx="48644" cy="55590"/>
            </a:xfrm>
            <a:custGeom>
              <a:rect b="b" l="l" r="r" t="t"/>
              <a:pathLst>
                <a:path extrusionOk="0" h="10884" w="9524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1"/>
            <p:cNvSpPr/>
            <p:nvPr/>
          </p:nvSpPr>
          <p:spPr>
            <a:xfrm>
              <a:off x="6615387" y="4832401"/>
              <a:ext cx="55600" cy="55590"/>
            </a:xfrm>
            <a:custGeom>
              <a:rect b="b" l="l" r="r" t="t"/>
              <a:pathLst>
                <a:path extrusionOk="0" h="10884" w="10886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1"/>
            <p:cNvSpPr/>
            <p:nvPr/>
          </p:nvSpPr>
          <p:spPr>
            <a:xfrm>
              <a:off x="6552862" y="4832401"/>
              <a:ext cx="62552" cy="55590"/>
            </a:xfrm>
            <a:custGeom>
              <a:rect b="b" l="l" r="r" t="t"/>
              <a:pathLst>
                <a:path extrusionOk="0" h="10884" w="12247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1"/>
            <p:cNvSpPr/>
            <p:nvPr/>
          </p:nvSpPr>
          <p:spPr>
            <a:xfrm>
              <a:off x="6504240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1"/>
            <p:cNvSpPr/>
            <p:nvPr/>
          </p:nvSpPr>
          <p:spPr>
            <a:xfrm>
              <a:off x="6448669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1"/>
            <p:cNvSpPr/>
            <p:nvPr/>
          </p:nvSpPr>
          <p:spPr>
            <a:xfrm>
              <a:off x="6386148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1"/>
            <p:cNvSpPr/>
            <p:nvPr/>
          </p:nvSpPr>
          <p:spPr>
            <a:xfrm>
              <a:off x="6337521" y="4832401"/>
              <a:ext cx="48649" cy="55590"/>
            </a:xfrm>
            <a:custGeom>
              <a:rect b="b" l="l" r="r" t="t"/>
              <a:pathLst>
                <a:path extrusionOk="0" h="10884" w="9525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1"/>
            <p:cNvSpPr/>
            <p:nvPr/>
          </p:nvSpPr>
          <p:spPr>
            <a:xfrm>
              <a:off x="6281950" y="4832401"/>
              <a:ext cx="55595" cy="55590"/>
            </a:xfrm>
            <a:custGeom>
              <a:rect b="b" l="l" r="r" t="t"/>
              <a:pathLst>
                <a:path extrusionOk="0" h="10884" w="10885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1"/>
            <p:cNvSpPr/>
            <p:nvPr/>
          </p:nvSpPr>
          <p:spPr>
            <a:xfrm>
              <a:off x="6219430" y="4832401"/>
              <a:ext cx="62546" cy="55590"/>
            </a:xfrm>
            <a:custGeom>
              <a:rect b="b" l="l" r="r" t="t"/>
              <a:pathLst>
                <a:path extrusionOk="0" h="10884" w="12246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1"/>
            <p:cNvSpPr/>
            <p:nvPr/>
          </p:nvSpPr>
          <p:spPr>
            <a:xfrm>
              <a:off x="705996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1"/>
            <p:cNvSpPr/>
            <p:nvPr/>
          </p:nvSpPr>
          <p:spPr>
            <a:xfrm>
              <a:off x="7004396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1"/>
            <p:cNvSpPr/>
            <p:nvPr/>
          </p:nvSpPr>
          <p:spPr>
            <a:xfrm>
              <a:off x="6948824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1"/>
            <p:cNvSpPr/>
            <p:nvPr/>
          </p:nvSpPr>
          <p:spPr>
            <a:xfrm>
              <a:off x="6893248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1"/>
            <p:cNvSpPr/>
            <p:nvPr/>
          </p:nvSpPr>
          <p:spPr>
            <a:xfrm>
              <a:off x="6837677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1"/>
            <p:cNvSpPr/>
            <p:nvPr/>
          </p:nvSpPr>
          <p:spPr>
            <a:xfrm>
              <a:off x="6782101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1"/>
            <p:cNvSpPr/>
            <p:nvPr/>
          </p:nvSpPr>
          <p:spPr>
            <a:xfrm>
              <a:off x="6719586" y="4769881"/>
              <a:ext cx="62541" cy="62546"/>
            </a:xfrm>
            <a:custGeom>
              <a:rect b="b" l="l" r="r" t="t"/>
              <a:pathLst>
                <a:path extrusionOk="0" h="12246" w="12245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1"/>
            <p:cNvSpPr/>
            <p:nvPr/>
          </p:nvSpPr>
          <p:spPr>
            <a:xfrm>
              <a:off x="6670963" y="4769881"/>
              <a:ext cx="48644" cy="62546"/>
            </a:xfrm>
            <a:custGeom>
              <a:rect b="b" l="l" r="r" t="t"/>
              <a:pathLst>
                <a:path extrusionOk="0" h="12246" w="9524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1"/>
            <p:cNvSpPr/>
            <p:nvPr/>
          </p:nvSpPr>
          <p:spPr>
            <a:xfrm>
              <a:off x="6615387" y="4769881"/>
              <a:ext cx="55600" cy="62546"/>
            </a:xfrm>
            <a:custGeom>
              <a:rect b="b" l="l" r="r" t="t"/>
              <a:pathLst>
                <a:path extrusionOk="0" h="12246" w="10886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1"/>
            <p:cNvSpPr/>
            <p:nvPr/>
          </p:nvSpPr>
          <p:spPr>
            <a:xfrm>
              <a:off x="6552862" y="4769881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1"/>
            <p:cNvSpPr/>
            <p:nvPr/>
          </p:nvSpPr>
          <p:spPr>
            <a:xfrm>
              <a:off x="6504240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1"/>
            <p:cNvSpPr/>
            <p:nvPr/>
          </p:nvSpPr>
          <p:spPr>
            <a:xfrm>
              <a:off x="6448669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1"/>
            <p:cNvSpPr/>
            <p:nvPr/>
          </p:nvSpPr>
          <p:spPr>
            <a:xfrm>
              <a:off x="6386148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1"/>
            <p:cNvSpPr/>
            <p:nvPr/>
          </p:nvSpPr>
          <p:spPr>
            <a:xfrm>
              <a:off x="6337521" y="4769881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1"/>
            <p:cNvSpPr/>
            <p:nvPr/>
          </p:nvSpPr>
          <p:spPr>
            <a:xfrm>
              <a:off x="6281950" y="4769881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1"/>
            <p:cNvSpPr/>
            <p:nvPr/>
          </p:nvSpPr>
          <p:spPr>
            <a:xfrm>
              <a:off x="6219430" y="4769881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1"/>
            <p:cNvSpPr/>
            <p:nvPr/>
          </p:nvSpPr>
          <p:spPr>
            <a:xfrm>
              <a:off x="705996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1"/>
            <p:cNvSpPr/>
            <p:nvPr/>
          </p:nvSpPr>
          <p:spPr>
            <a:xfrm>
              <a:off x="7004396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1"/>
            <p:cNvSpPr/>
            <p:nvPr/>
          </p:nvSpPr>
          <p:spPr>
            <a:xfrm>
              <a:off x="6948824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1"/>
            <p:cNvSpPr/>
            <p:nvPr/>
          </p:nvSpPr>
          <p:spPr>
            <a:xfrm>
              <a:off x="6893248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1"/>
            <p:cNvSpPr/>
            <p:nvPr/>
          </p:nvSpPr>
          <p:spPr>
            <a:xfrm>
              <a:off x="6837677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1"/>
            <p:cNvSpPr/>
            <p:nvPr/>
          </p:nvSpPr>
          <p:spPr>
            <a:xfrm>
              <a:off x="6782101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1"/>
            <p:cNvSpPr/>
            <p:nvPr/>
          </p:nvSpPr>
          <p:spPr>
            <a:xfrm>
              <a:off x="6719586" y="4721253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1"/>
            <p:cNvSpPr/>
            <p:nvPr/>
          </p:nvSpPr>
          <p:spPr>
            <a:xfrm>
              <a:off x="6670963" y="4721253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1"/>
            <p:cNvSpPr/>
            <p:nvPr/>
          </p:nvSpPr>
          <p:spPr>
            <a:xfrm>
              <a:off x="6615387" y="4721253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1"/>
            <p:cNvSpPr/>
            <p:nvPr/>
          </p:nvSpPr>
          <p:spPr>
            <a:xfrm>
              <a:off x="6552862" y="4721253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1"/>
            <p:cNvSpPr/>
            <p:nvPr/>
          </p:nvSpPr>
          <p:spPr>
            <a:xfrm>
              <a:off x="6504240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1"/>
            <p:cNvSpPr/>
            <p:nvPr/>
          </p:nvSpPr>
          <p:spPr>
            <a:xfrm>
              <a:off x="6448669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1"/>
            <p:cNvSpPr/>
            <p:nvPr/>
          </p:nvSpPr>
          <p:spPr>
            <a:xfrm>
              <a:off x="6386148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1"/>
            <p:cNvSpPr/>
            <p:nvPr/>
          </p:nvSpPr>
          <p:spPr>
            <a:xfrm>
              <a:off x="6337521" y="4721253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1"/>
            <p:cNvSpPr/>
            <p:nvPr/>
          </p:nvSpPr>
          <p:spPr>
            <a:xfrm>
              <a:off x="6281950" y="4721253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1"/>
            <p:cNvSpPr/>
            <p:nvPr/>
          </p:nvSpPr>
          <p:spPr>
            <a:xfrm>
              <a:off x="6219430" y="4721253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1"/>
            <p:cNvSpPr/>
            <p:nvPr/>
          </p:nvSpPr>
          <p:spPr>
            <a:xfrm>
              <a:off x="705996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1"/>
            <p:cNvSpPr/>
            <p:nvPr/>
          </p:nvSpPr>
          <p:spPr>
            <a:xfrm>
              <a:off x="7004396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1"/>
            <p:cNvSpPr/>
            <p:nvPr/>
          </p:nvSpPr>
          <p:spPr>
            <a:xfrm>
              <a:off x="6948824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1"/>
            <p:cNvSpPr/>
            <p:nvPr/>
          </p:nvSpPr>
          <p:spPr>
            <a:xfrm>
              <a:off x="6893248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1"/>
            <p:cNvSpPr/>
            <p:nvPr/>
          </p:nvSpPr>
          <p:spPr>
            <a:xfrm>
              <a:off x="6837677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1"/>
            <p:cNvSpPr/>
            <p:nvPr/>
          </p:nvSpPr>
          <p:spPr>
            <a:xfrm>
              <a:off x="6782101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1"/>
            <p:cNvSpPr/>
            <p:nvPr/>
          </p:nvSpPr>
          <p:spPr>
            <a:xfrm>
              <a:off x="6719586" y="4665677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1"/>
            <p:cNvSpPr/>
            <p:nvPr/>
          </p:nvSpPr>
          <p:spPr>
            <a:xfrm>
              <a:off x="6670963" y="4665677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1"/>
            <p:cNvSpPr/>
            <p:nvPr/>
          </p:nvSpPr>
          <p:spPr>
            <a:xfrm>
              <a:off x="6615387" y="4665677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1"/>
            <p:cNvSpPr/>
            <p:nvPr/>
          </p:nvSpPr>
          <p:spPr>
            <a:xfrm>
              <a:off x="6552862" y="4665677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1"/>
            <p:cNvSpPr/>
            <p:nvPr/>
          </p:nvSpPr>
          <p:spPr>
            <a:xfrm>
              <a:off x="6504240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1"/>
            <p:cNvSpPr/>
            <p:nvPr/>
          </p:nvSpPr>
          <p:spPr>
            <a:xfrm>
              <a:off x="644866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1"/>
            <p:cNvSpPr/>
            <p:nvPr/>
          </p:nvSpPr>
          <p:spPr>
            <a:xfrm>
              <a:off x="6386148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1"/>
            <p:cNvSpPr/>
            <p:nvPr/>
          </p:nvSpPr>
          <p:spPr>
            <a:xfrm>
              <a:off x="6337521" y="4665677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1"/>
            <p:cNvSpPr/>
            <p:nvPr/>
          </p:nvSpPr>
          <p:spPr>
            <a:xfrm>
              <a:off x="6281950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1"/>
            <p:cNvSpPr/>
            <p:nvPr/>
          </p:nvSpPr>
          <p:spPr>
            <a:xfrm>
              <a:off x="6219430" y="4665677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1"/>
            <p:cNvSpPr/>
            <p:nvPr/>
          </p:nvSpPr>
          <p:spPr>
            <a:xfrm>
              <a:off x="705996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1"/>
            <p:cNvSpPr/>
            <p:nvPr/>
          </p:nvSpPr>
          <p:spPr>
            <a:xfrm>
              <a:off x="7004396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1"/>
            <p:cNvSpPr/>
            <p:nvPr/>
          </p:nvSpPr>
          <p:spPr>
            <a:xfrm>
              <a:off x="6948824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1"/>
            <p:cNvSpPr/>
            <p:nvPr/>
          </p:nvSpPr>
          <p:spPr>
            <a:xfrm>
              <a:off x="6893248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1"/>
            <p:cNvSpPr/>
            <p:nvPr/>
          </p:nvSpPr>
          <p:spPr>
            <a:xfrm>
              <a:off x="6837677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1"/>
            <p:cNvSpPr/>
            <p:nvPr/>
          </p:nvSpPr>
          <p:spPr>
            <a:xfrm>
              <a:off x="6782101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1"/>
            <p:cNvSpPr/>
            <p:nvPr/>
          </p:nvSpPr>
          <p:spPr>
            <a:xfrm>
              <a:off x="6719586" y="4603162"/>
              <a:ext cx="62541" cy="62541"/>
            </a:xfrm>
            <a:custGeom>
              <a:rect b="b" l="l" r="r" t="t"/>
              <a:pathLst>
                <a:path extrusionOk="0" h="12245" w="12245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1"/>
            <p:cNvSpPr/>
            <p:nvPr/>
          </p:nvSpPr>
          <p:spPr>
            <a:xfrm>
              <a:off x="6670963" y="4603162"/>
              <a:ext cx="48644" cy="62541"/>
            </a:xfrm>
            <a:custGeom>
              <a:rect b="b" l="l" r="r" t="t"/>
              <a:pathLst>
                <a:path extrusionOk="0" h="12245" w="9524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1"/>
            <p:cNvSpPr/>
            <p:nvPr/>
          </p:nvSpPr>
          <p:spPr>
            <a:xfrm>
              <a:off x="6615387" y="4603162"/>
              <a:ext cx="55600" cy="62541"/>
            </a:xfrm>
            <a:custGeom>
              <a:rect b="b" l="l" r="r" t="t"/>
              <a:pathLst>
                <a:path extrusionOk="0" h="12245" w="10886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1"/>
            <p:cNvSpPr/>
            <p:nvPr/>
          </p:nvSpPr>
          <p:spPr>
            <a:xfrm>
              <a:off x="6552862" y="4603162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1"/>
            <p:cNvSpPr/>
            <p:nvPr/>
          </p:nvSpPr>
          <p:spPr>
            <a:xfrm>
              <a:off x="6504240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1"/>
            <p:cNvSpPr/>
            <p:nvPr/>
          </p:nvSpPr>
          <p:spPr>
            <a:xfrm>
              <a:off x="6448669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1"/>
            <p:cNvSpPr/>
            <p:nvPr/>
          </p:nvSpPr>
          <p:spPr>
            <a:xfrm>
              <a:off x="6386148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1"/>
            <p:cNvSpPr/>
            <p:nvPr/>
          </p:nvSpPr>
          <p:spPr>
            <a:xfrm>
              <a:off x="6337521" y="4603162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1"/>
            <p:cNvSpPr/>
            <p:nvPr/>
          </p:nvSpPr>
          <p:spPr>
            <a:xfrm>
              <a:off x="6281950" y="4603162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1"/>
            <p:cNvSpPr/>
            <p:nvPr/>
          </p:nvSpPr>
          <p:spPr>
            <a:xfrm>
              <a:off x="6219430" y="4603162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1"/>
            <p:cNvSpPr/>
            <p:nvPr/>
          </p:nvSpPr>
          <p:spPr>
            <a:xfrm>
              <a:off x="705996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1"/>
            <p:cNvSpPr/>
            <p:nvPr/>
          </p:nvSpPr>
          <p:spPr>
            <a:xfrm>
              <a:off x="7004396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1"/>
            <p:cNvSpPr/>
            <p:nvPr/>
          </p:nvSpPr>
          <p:spPr>
            <a:xfrm>
              <a:off x="6948824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1"/>
            <p:cNvSpPr/>
            <p:nvPr/>
          </p:nvSpPr>
          <p:spPr>
            <a:xfrm>
              <a:off x="6893248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1"/>
            <p:cNvSpPr/>
            <p:nvPr/>
          </p:nvSpPr>
          <p:spPr>
            <a:xfrm>
              <a:off x="6837677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1"/>
            <p:cNvSpPr/>
            <p:nvPr/>
          </p:nvSpPr>
          <p:spPr>
            <a:xfrm>
              <a:off x="6782101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1"/>
            <p:cNvSpPr/>
            <p:nvPr/>
          </p:nvSpPr>
          <p:spPr>
            <a:xfrm>
              <a:off x="6719586" y="4554534"/>
              <a:ext cx="62541" cy="48649"/>
            </a:xfrm>
            <a:custGeom>
              <a:rect b="b" l="l" r="r" t="t"/>
              <a:pathLst>
                <a:path extrusionOk="0" h="9525" w="12245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1"/>
            <p:cNvSpPr/>
            <p:nvPr/>
          </p:nvSpPr>
          <p:spPr>
            <a:xfrm>
              <a:off x="6670963" y="4554534"/>
              <a:ext cx="48644" cy="48649"/>
            </a:xfrm>
            <a:custGeom>
              <a:rect b="b" l="l" r="r" t="t"/>
              <a:pathLst>
                <a:path extrusionOk="0" h="9525" w="9524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1"/>
            <p:cNvSpPr/>
            <p:nvPr/>
          </p:nvSpPr>
          <p:spPr>
            <a:xfrm>
              <a:off x="6615387" y="4554534"/>
              <a:ext cx="55600" cy="48649"/>
            </a:xfrm>
            <a:custGeom>
              <a:rect b="b" l="l" r="r" t="t"/>
              <a:pathLst>
                <a:path extrusionOk="0" h="9525" w="10886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1"/>
            <p:cNvSpPr/>
            <p:nvPr/>
          </p:nvSpPr>
          <p:spPr>
            <a:xfrm>
              <a:off x="6552862" y="4554534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1"/>
            <p:cNvSpPr/>
            <p:nvPr/>
          </p:nvSpPr>
          <p:spPr>
            <a:xfrm>
              <a:off x="6504240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1"/>
            <p:cNvSpPr/>
            <p:nvPr/>
          </p:nvSpPr>
          <p:spPr>
            <a:xfrm>
              <a:off x="6448669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1"/>
            <p:cNvSpPr/>
            <p:nvPr/>
          </p:nvSpPr>
          <p:spPr>
            <a:xfrm>
              <a:off x="6386148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1"/>
            <p:cNvSpPr/>
            <p:nvPr/>
          </p:nvSpPr>
          <p:spPr>
            <a:xfrm>
              <a:off x="6337521" y="4554534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1"/>
            <p:cNvSpPr/>
            <p:nvPr/>
          </p:nvSpPr>
          <p:spPr>
            <a:xfrm>
              <a:off x="6281950" y="4554534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1"/>
            <p:cNvSpPr/>
            <p:nvPr/>
          </p:nvSpPr>
          <p:spPr>
            <a:xfrm>
              <a:off x="6219430" y="4554534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1"/>
            <p:cNvSpPr/>
            <p:nvPr/>
          </p:nvSpPr>
          <p:spPr>
            <a:xfrm>
              <a:off x="705996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1"/>
            <p:cNvSpPr/>
            <p:nvPr/>
          </p:nvSpPr>
          <p:spPr>
            <a:xfrm>
              <a:off x="7115543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1"/>
            <p:cNvSpPr/>
            <p:nvPr/>
          </p:nvSpPr>
          <p:spPr>
            <a:xfrm>
              <a:off x="7115543" y="4728197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1"/>
            <p:cNvSpPr/>
            <p:nvPr/>
          </p:nvSpPr>
          <p:spPr>
            <a:xfrm>
              <a:off x="7115543" y="466567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1"/>
            <p:cNvSpPr/>
            <p:nvPr/>
          </p:nvSpPr>
          <p:spPr>
            <a:xfrm>
              <a:off x="7115543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1"/>
            <p:cNvSpPr/>
            <p:nvPr/>
          </p:nvSpPr>
          <p:spPr>
            <a:xfrm>
              <a:off x="7115543" y="4561478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1"/>
            <p:cNvSpPr/>
            <p:nvPr/>
          </p:nvSpPr>
          <p:spPr>
            <a:xfrm>
              <a:off x="7004396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1"/>
            <p:cNvSpPr/>
            <p:nvPr/>
          </p:nvSpPr>
          <p:spPr>
            <a:xfrm>
              <a:off x="6948824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1"/>
            <p:cNvSpPr/>
            <p:nvPr/>
          </p:nvSpPr>
          <p:spPr>
            <a:xfrm>
              <a:off x="6893248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1"/>
            <p:cNvSpPr/>
            <p:nvPr/>
          </p:nvSpPr>
          <p:spPr>
            <a:xfrm>
              <a:off x="6837677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1"/>
            <p:cNvSpPr/>
            <p:nvPr/>
          </p:nvSpPr>
          <p:spPr>
            <a:xfrm>
              <a:off x="6782101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1"/>
            <p:cNvSpPr/>
            <p:nvPr/>
          </p:nvSpPr>
          <p:spPr>
            <a:xfrm>
              <a:off x="6719586" y="4498958"/>
              <a:ext cx="62541" cy="55600"/>
            </a:xfrm>
            <a:custGeom>
              <a:rect b="b" l="l" r="r" t="t"/>
              <a:pathLst>
                <a:path extrusionOk="0" h="10886" w="12245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1"/>
            <p:cNvSpPr/>
            <p:nvPr/>
          </p:nvSpPr>
          <p:spPr>
            <a:xfrm>
              <a:off x="6670963" y="4498958"/>
              <a:ext cx="48644" cy="55600"/>
            </a:xfrm>
            <a:custGeom>
              <a:rect b="b" l="l" r="r" t="t"/>
              <a:pathLst>
                <a:path extrusionOk="0" h="10886" w="9524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1"/>
            <p:cNvSpPr/>
            <p:nvPr/>
          </p:nvSpPr>
          <p:spPr>
            <a:xfrm>
              <a:off x="6615387" y="4498958"/>
              <a:ext cx="55600" cy="55600"/>
            </a:xfrm>
            <a:custGeom>
              <a:rect b="b" l="l" r="r" t="t"/>
              <a:pathLst>
                <a:path extrusionOk="0" h="10886" w="10886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1"/>
            <p:cNvSpPr/>
            <p:nvPr/>
          </p:nvSpPr>
          <p:spPr>
            <a:xfrm>
              <a:off x="6552862" y="4498958"/>
              <a:ext cx="62552" cy="55600"/>
            </a:xfrm>
            <a:custGeom>
              <a:rect b="b" l="l" r="r" t="t"/>
              <a:pathLst>
                <a:path extrusionOk="0" h="10886" w="12247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1"/>
            <p:cNvSpPr/>
            <p:nvPr/>
          </p:nvSpPr>
          <p:spPr>
            <a:xfrm>
              <a:off x="6504240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1"/>
            <p:cNvSpPr/>
            <p:nvPr/>
          </p:nvSpPr>
          <p:spPr>
            <a:xfrm>
              <a:off x="644866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1"/>
            <p:cNvSpPr/>
            <p:nvPr/>
          </p:nvSpPr>
          <p:spPr>
            <a:xfrm>
              <a:off x="6386148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1"/>
            <p:cNvSpPr/>
            <p:nvPr/>
          </p:nvSpPr>
          <p:spPr>
            <a:xfrm>
              <a:off x="6337521" y="4498958"/>
              <a:ext cx="48649" cy="55600"/>
            </a:xfrm>
            <a:custGeom>
              <a:rect b="b" l="l" r="r" t="t"/>
              <a:pathLst>
                <a:path extrusionOk="0" h="10886" w="9525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1"/>
            <p:cNvSpPr/>
            <p:nvPr/>
          </p:nvSpPr>
          <p:spPr>
            <a:xfrm>
              <a:off x="6281950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1"/>
            <p:cNvSpPr/>
            <p:nvPr/>
          </p:nvSpPr>
          <p:spPr>
            <a:xfrm>
              <a:off x="6219430" y="4498958"/>
              <a:ext cx="62546" cy="55600"/>
            </a:xfrm>
            <a:custGeom>
              <a:rect b="b" l="l" r="r" t="t"/>
              <a:pathLst>
                <a:path extrusionOk="0" h="10886" w="12246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1"/>
            <p:cNvSpPr/>
            <p:nvPr/>
          </p:nvSpPr>
          <p:spPr>
            <a:xfrm>
              <a:off x="6552862" y="4436437"/>
              <a:ext cx="62552" cy="62546"/>
            </a:xfrm>
            <a:custGeom>
              <a:rect b="b" l="l" r="r" t="t"/>
              <a:pathLst>
                <a:path extrusionOk="0" h="12246" w="12247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1"/>
            <p:cNvSpPr/>
            <p:nvPr/>
          </p:nvSpPr>
          <p:spPr>
            <a:xfrm>
              <a:off x="6504240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1"/>
            <p:cNvSpPr/>
            <p:nvPr/>
          </p:nvSpPr>
          <p:spPr>
            <a:xfrm>
              <a:off x="6448669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1"/>
            <p:cNvSpPr/>
            <p:nvPr/>
          </p:nvSpPr>
          <p:spPr>
            <a:xfrm>
              <a:off x="6386148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1"/>
            <p:cNvSpPr/>
            <p:nvPr/>
          </p:nvSpPr>
          <p:spPr>
            <a:xfrm>
              <a:off x="6337521" y="4436437"/>
              <a:ext cx="48649" cy="62546"/>
            </a:xfrm>
            <a:custGeom>
              <a:rect b="b" l="l" r="r" t="t"/>
              <a:pathLst>
                <a:path extrusionOk="0" h="12246" w="9525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1"/>
            <p:cNvSpPr/>
            <p:nvPr/>
          </p:nvSpPr>
          <p:spPr>
            <a:xfrm>
              <a:off x="6281950" y="4436437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1"/>
            <p:cNvSpPr/>
            <p:nvPr/>
          </p:nvSpPr>
          <p:spPr>
            <a:xfrm>
              <a:off x="6219430" y="4436437"/>
              <a:ext cx="62546" cy="62546"/>
            </a:xfrm>
            <a:custGeom>
              <a:rect b="b" l="l" r="r" t="t"/>
              <a:pathLst>
                <a:path extrusionOk="0" h="12246" w="12246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1"/>
            <p:cNvSpPr/>
            <p:nvPr/>
          </p:nvSpPr>
          <p:spPr>
            <a:xfrm>
              <a:off x="6552862" y="4387810"/>
              <a:ext cx="62552" cy="48649"/>
            </a:xfrm>
            <a:custGeom>
              <a:rect b="b" l="l" r="r" t="t"/>
              <a:pathLst>
                <a:path extrusionOk="0" h="9525" w="12247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1"/>
            <p:cNvSpPr/>
            <p:nvPr/>
          </p:nvSpPr>
          <p:spPr>
            <a:xfrm>
              <a:off x="6504240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1"/>
            <p:cNvSpPr/>
            <p:nvPr/>
          </p:nvSpPr>
          <p:spPr>
            <a:xfrm>
              <a:off x="6448669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1"/>
            <p:cNvSpPr/>
            <p:nvPr/>
          </p:nvSpPr>
          <p:spPr>
            <a:xfrm>
              <a:off x="6386148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1"/>
            <p:cNvSpPr/>
            <p:nvPr/>
          </p:nvSpPr>
          <p:spPr>
            <a:xfrm>
              <a:off x="6337521" y="4387810"/>
              <a:ext cx="48649" cy="48649"/>
            </a:xfrm>
            <a:custGeom>
              <a:rect b="b" l="l" r="r" t="t"/>
              <a:pathLst>
                <a:path extrusionOk="0" h="9525" w="9525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1"/>
            <p:cNvSpPr/>
            <p:nvPr/>
          </p:nvSpPr>
          <p:spPr>
            <a:xfrm>
              <a:off x="6281950" y="438781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1"/>
            <p:cNvSpPr/>
            <p:nvPr/>
          </p:nvSpPr>
          <p:spPr>
            <a:xfrm>
              <a:off x="6219430" y="4387810"/>
              <a:ext cx="62546" cy="48649"/>
            </a:xfrm>
            <a:custGeom>
              <a:rect b="b" l="l" r="r" t="t"/>
              <a:pathLst>
                <a:path extrusionOk="0" h="9525" w="12246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1"/>
            <p:cNvSpPr/>
            <p:nvPr/>
          </p:nvSpPr>
          <p:spPr>
            <a:xfrm>
              <a:off x="6163859" y="4387810"/>
              <a:ext cx="55595" cy="62546"/>
            </a:xfrm>
            <a:custGeom>
              <a:rect b="b" l="l" r="r" t="t"/>
              <a:pathLst>
                <a:path extrusionOk="0" h="12246" w="10885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1"/>
            <p:cNvSpPr/>
            <p:nvPr/>
          </p:nvSpPr>
          <p:spPr>
            <a:xfrm>
              <a:off x="6163859" y="4450330"/>
              <a:ext cx="55595" cy="48649"/>
            </a:xfrm>
            <a:custGeom>
              <a:rect b="b" l="l" r="r" t="t"/>
              <a:pathLst>
                <a:path extrusionOk="0" h="9525" w="10885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1"/>
            <p:cNvSpPr/>
            <p:nvPr/>
          </p:nvSpPr>
          <p:spPr>
            <a:xfrm>
              <a:off x="6163859" y="4498958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1"/>
            <p:cNvSpPr/>
            <p:nvPr/>
          </p:nvSpPr>
          <p:spPr>
            <a:xfrm>
              <a:off x="6163859" y="4554534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1"/>
            <p:cNvSpPr/>
            <p:nvPr/>
          </p:nvSpPr>
          <p:spPr>
            <a:xfrm>
              <a:off x="6163859" y="4610106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1"/>
            <p:cNvSpPr/>
            <p:nvPr/>
          </p:nvSpPr>
          <p:spPr>
            <a:xfrm>
              <a:off x="6163859" y="4665677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1"/>
            <p:cNvSpPr/>
            <p:nvPr/>
          </p:nvSpPr>
          <p:spPr>
            <a:xfrm>
              <a:off x="6163859" y="4721253"/>
              <a:ext cx="55595" cy="55595"/>
            </a:xfrm>
            <a:custGeom>
              <a:rect b="b" l="l" r="r" t="t"/>
              <a:pathLst>
                <a:path extrusionOk="0" h="10885" w="10885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1"/>
            <p:cNvSpPr/>
            <p:nvPr/>
          </p:nvSpPr>
          <p:spPr>
            <a:xfrm>
              <a:off x="6163859" y="4776825"/>
              <a:ext cx="55595" cy="55600"/>
            </a:xfrm>
            <a:custGeom>
              <a:rect b="b" l="l" r="r" t="t"/>
              <a:pathLst>
                <a:path extrusionOk="0" h="10886" w="10885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1"/>
            <p:cNvSpPr/>
            <p:nvPr/>
          </p:nvSpPr>
          <p:spPr>
            <a:xfrm>
              <a:off x="6552862" y="4325295"/>
              <a:ext cx="62552" cy="62541"/>
            </a:xfrm>
            <a:custGeom>
              <a:rect b="b" l="l" r="r" t="t"/>
              <a:pathLst>
                <a:path extrusionOk="0" h="12245" w="12247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1"/>
            <p:cNvSpPr/>
            <p:nvPr/>
          </p:nvSpPr>
          <p:spPr>
            <a:xfrm>
              <a:off x="6504240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1"/>
            <p:cNvSpPr/>
            <p:nvPr/>
          </p:nvSpPr>
          <p:spPr>
            <a:xfrm>
              <a:off x="6448669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1"/>
            <p:cNvSpPr/>
            <p:nvPr/>
          </p:nvSpPr>
          <p:spPr>
            <a:xfrm>
              <a:off x="6386148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1"/>
            <p:cNvSpPr/>
            <p:nvPr/>
          </p:nvSpPr>
          <p:spPr>
            <a:xfrm>
              <a:off x="6337521" y="4325295"/>
              <a:ext cx="48649" cy="62541"/>
            </a:xfrm>
            <a:custGeom>
              <a:rect b="b" l="l" r="r" t="t"/>
              <a:pathLst>
                <a:path extrusionOk="0" h="12245" w="9525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1"/>
            <p:cNvSpPr/>
            <p:nvPr/>
          </p:nvSpPr>
          <p:spPr>
            <a:xfrm>
              <a:off x="6281950" y="4325295"/>
              <a:ext cx="55595" cy="62541"/>
            </a:xfrm>
            <a:custGeom>
              <a:rect b="b" l="l" r="r" t="t"/>
              <a:pathLst>
                <a:path extrusionOk="0" h="12245" w="10885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1"/>
            <p:cNvSpPr/>
            <p:nvPr/>
          </p:nvSpPr>
          <p:spPr>
            <a:xfrm>
              <a:off x="6219430" y="4325295"/>
              <a:ext cx="62546" cy="62541"/>
            </a:xfrm>
            <a:custGeom>
              <a:rect b="b" l="l" r="r" t="t"/>
              <a:pathLst>
                <a:path extrusionOk="0" h="12245" w="12246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bg>
      <p:bgPr>
        <a:solidFill>
          <a:schemeClr val="accent6"/>
        </a:solidFill>
      </p:bgPr>
    </p:bg>
    <p:spTree>
      <p:nvGrpSpPr>
        <p:cNvPr id="2407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42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09" name="Google Shape;2409;p42"/>
          <p:cNvSpPr txBox="1"/>
          <p:nvPr>
            <p:ph idx="2" type="title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0" name="Google Shape;2410;p42"/>
          <p:cNvSpPr txBox="1"/>
          <p:nvPr>
            <p:ph idx="1" type="subTitle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11" name="Google Shape;2411;p42"/>
          <p:cNvSpPr txBox="1"/>
          <p:nvPr>
            <p:ph idx="3" type="title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2" name="Google Shape;2412;p42"/>
          <p:cNvSpPr txBox="1"/>
          <p:nvPr>
            <p:ph idx="4" type="subTitle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chemeClr val="accent6"/>
        </a:solidFill>
      </p:bgPr>
    </p:bg>
    <p:spTree>
      <p:nvGrpSpPr>
        <p:cNvPr id="2413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4" name="Google Shape;2414;p43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415" name="Google Shape;2415;p43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4" name="Google Shape;2424;p43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425" name="Google Shape;2425;p43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9" name="Google Shape;2429;p43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430" name="Google Shape;2430;p43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4" name="Google Shape;2434;p43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435" name="Google Shape;2435;p43"/>
            <p:cNvSpPr/>
            <p:nvPr/>
          </p:nvSpPr>
          <p:spPr>
            <a:xfrm>
              <a:off x="1031000" y="3170721"/>
              <a:ext cx="148521" cy="131977"/>
            </a:xfrm>
            <a:custGeom>
              <a:rect b="b" l="l" r="r" t="t"/>
              <a:pathLst>
                <a:path extrusionOk="0" h="3175" w="3573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1031000" y="3038742"/>
              <a:ext cx="148521" cy="132018"/>
            </a:xfrm>
            <a:custGeom>
              <a:rect b="b" l="l" r="r" t="t"/>
              <a:pathLst>
                <a:path extrusionOk="0" h="3176" w="3573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1179482" y="3170721"/>
              <a:ext cx="115516" cy="131977"/>
            </a:xfrm>
            <a:custGeom>
              <a:rect b="b" l="l" r="r" t="t"/>
              <a:pathLst>
                <a:path extrusionOk="0" h="3175" w="2779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1179482" y="3038742"/>
              <a:ext cx="115516" cy="132018"/>
            </a:xfrm>
            <a:custGeom>
              <a:rect b="b" l="l" r="r" t="t"/>
              <a:pathLst>
                <a:path extrusionOk="0" h="3176" w="2779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39" name="Google Shape;2439;p4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40" name="Google Shape;2440;p43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441" name="Google Shape;2441;p4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bg>
      <p:bgPr>
        <a:solidFill>
          <a:schemeClr val="accent6"/>
        </a:solidFill>
      </p:bgPr>
    </p:bg>
    <p:spTree>
      <p:nvGrpSpPr>
        <p:cNvPr id="2442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Google Shape;2443;p44"/>
          <p:cNvSpPr txBox="1"/>
          <p:nvPr>
            <p:ph idx="1" type="body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44" name="Google Shape;2444;p44"/>
          <p:cNvSpPr txBox="1"/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BODY_1_1_1">
    <p:bg>
      <p:bgPr>
        <a:solidFill>
          <a:schemeClr val="accent6"/>
        </a:solidFill>
      </p:bgPr>
    </p:bg>
    <p:spTree>
      <p:nvGrpSpPr>
        <p:cNvPr id="2445" name="Shape 2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" name="Google Shape;2446;p4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47" name="Google Shape;2447;p45"/>
          <p:cNvSpPr txBox="1"/>
          <p:nvPr>
            <p:ph idx="2" type="title"/>
          </p:nvPr>
        </p:nvSpPr>
        <p:spPr>
          <a:xfrm>
            <a:off x="770594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48" name="Google Shape;2448;p45"/>
          <p:cNvSpPr txBox="1"/>
          <p:nvPr>
            <p:ph idx="1" type="subTitle"/>
          </p:nvPr>
        </p:nvSpPr>
        <p:spPr>
          <a:xfrm>
            <a:off x="770594" y="3529786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9" name="Google Shape;2449;p45"/>
          <p:cNvSpPr txBox="1"/>
          <p:nvPr>
            <p:ph idx="3" type="title"/>
          </p:nvPr>
        </p:nvSpPr>
        <p:spPr>
          <a:xfrm>
            <a:off x="3442651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50" name="Google Shape;2450;p45"/>
          <p:cNvSpPr txBox="1"/>
          <p:nvPr>
            <p:ph idx="4" type="subTitle"/>
          </p:nvPr>
        </p:nvSpPr>
        <p:spPr>
          <a:xfrm>
            <a:off x="3442651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1" name="Google Shape;2451;p45"/>
          <p:cNvSpPr txBox="1"/>
          <p:nvPr>
            <p:ph idx="5" type="title"/>
          </p:nvPr>
        </p:nvSpPr>
        <p:spPr>
          <a:xfrm>
            <a:off x="6114706" y="3117600"/>
            <a:ext cx="22587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52" name="Google Shape;2452;p45"/>
          <p:cNvSpPr txBox="1"/>
          <p:nvPr>
            <p:ph idx="6" type="subTitle"/>
          </p:nvPr>
        </p:nvSpPr>
        <p:spPr>
          <a:xfrm>
            <a:off x="6114706" y="3529797"/>
            <a:ext cx="2258700" cy="11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accent6"/>
        </a:solidFill>
      </p:bgPr>
    </p:bg>
    <p:spTree>
      <p:nvGrpSpPr>
        <p:cNvPr id="2453" name="Shape 2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4" name="Google Shape;2454;p46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455" name="Google Shape;2455;p4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4" name="Google Shape;2784;p46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785" name="Google Shape;2785;p46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6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6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6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6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6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6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6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6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6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6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6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6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6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6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6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6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6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6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6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6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6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6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6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6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6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6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6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6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6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6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6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6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6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6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6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6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6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6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6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6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6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6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6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6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6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6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6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6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6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6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6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6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6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6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6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6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6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6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6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6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6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6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6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6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6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6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6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6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6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6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6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6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6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6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6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6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6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6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6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6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6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6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6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6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6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6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6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6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6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6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6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6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6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6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6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6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6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6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6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6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6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6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6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6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6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6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6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6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6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6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6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6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6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6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6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6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6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6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6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6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6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6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6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6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6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6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6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6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6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6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6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6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6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6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6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6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6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6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6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6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6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6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6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6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6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6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6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6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6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6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6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6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6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6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6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6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6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6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6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6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6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6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6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6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6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6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6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6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6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6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6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6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6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6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6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6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6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6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6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6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6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6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6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6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6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6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6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6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6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6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6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6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6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6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6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6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6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6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6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6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6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6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6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6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6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6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6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6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6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6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6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6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6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6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6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6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6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6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6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6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6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6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6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6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6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46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46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6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6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46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46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46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46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46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46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46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6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6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6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46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46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6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6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6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6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6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6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6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6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6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6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6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6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6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6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6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6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6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6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6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6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6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6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6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6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6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6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6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6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6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6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6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6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6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6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6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6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6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6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6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6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6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6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6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6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6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6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6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6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6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6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6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6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6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6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6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6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6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6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6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6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6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6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6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6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6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6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6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6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6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6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6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6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6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6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6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6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6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6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6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6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6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6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6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6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6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6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6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4" name="Google Shape;3114;p46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15" name="Google Shape;3115;p46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116" name="Google Shape;3116;p46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117" name="Google Shape;3117;p46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3118" name="Google Shape;3118;p46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6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6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6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6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6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24" name="Google Shape;3124;p46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3125" name="Google Shape;3125;p46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46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46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46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46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46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46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46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1_1">
    <p:bg>
      <p:bgPr>
        <a:solidFill>
          <a:schemeClr val="accent6"/>
        </a:solidFill>
      </p:bgPr>
    </p:bg>
    <p:spTree>
      <p:nvGrpSpPr>
        <p:cNvPr id="3133" name="Shape 3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" name="Google Shape;3134;p47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35" name="Google Shape;3135;p47"/>
          <p:cNvSpPr txBox="1"/>
          <p:nvPr>
            <p:ph idx="2" type="title"/>
          </p:nvPr>
        </p:nvSpPr>
        <p:spPr>
          <a:xfrm>
            <a:off x="159817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36" name="Google Shape;3136;p47"/>
          <p:cNvSpPr txBox="1"/>
          <p:nvPr>
            <p:ph idx="1" type="subTitle"/>
          </p:nvPr>
        </p:nvSpPr>
        <p:spPr>
          <a:xfrm>
            <a:off x="159817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7" name="Google Shape;3137;p47"/>
          <p:cNvSpPr txBox="1"/>
          <p:nvPr>
            <p:ph idx="3" type="title"/>
          </p:nvPr>
        </p:nvSpPr>
        <p:spPr>
          <a:xfrm>
            <a:off x="159817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38" name="Google Shape;3138;p47"/>
          <p:cNvSpPr txBox="1"/>
          <p:nvPr>
            <p:ph idx="4" type="subTitle"/>
          </p:nvPr>
        </p:nvSpPr>
        <p:spPr>
          <a:xfrm>
            <a:off x="159817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9" name="Google Shape;3139;p47"/>
          <p:cNvSpPr txBox="1"/>
          <p:nvPr>
            <p:ph idx="5" type="title"/>
          </p:nvPr>
        </p:nvSpPr>
        <p:spPr>
          <a:xfrm>
            <a:off x="5744226" y="1762650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40" name="Google Shape;3140;p47"/>
          <p:cNvSpPr txBox="1"/>
          <p:nvPr>
            <p:ph idx="6" type="subTitle"/>
          </p:nvPr>
        </p:nvSpPr>
        <p:spPr>
          <a:xfrm>
            <a:off x="5744225" y="2174828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1" name="Google Shape;3141;p47"/>
          <p:cNvSpPr txBox="1"/>
          <p:nvPr>
            <p:ph idx="7" type="title"/>
          </p:nvPr>
        </p:nvSpPr>
        <p:spPr>
          <a:xfrm>
            <a:off x="5744226" y="3271775"/>
            <a:ext cx="26208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42" name="Google Shape;3142;p47"/>
          <p:cNvSpPr txBox="1"/>
          <p:nvPr>
            <p:ph idx="8" type="subTitle"/>
          </p:nvPr>
        </p:nvSpPr>
        <p:spPr>
          <a:xfrm>
            <a:off x="5744225" y="3683953"/>
            <a:ext cx="2620800" cy="7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_1">
    <p:bg>
      <p:bgPr>
        <a:solidFill>
          <a:schemeClr val="accent6"/>
        </a:solidFill>
      </p:bgPr>
    </p:bg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4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45" name="Google Shape;3145;p48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146" name="Google Shape;3146;p4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147" name="Google Shape;3147;p48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148" name="Google Shape;3148;p48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8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8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8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8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8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8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8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8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8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8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8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8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8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8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8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8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8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8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8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8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8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8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8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8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8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8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8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8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8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8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8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8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8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8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8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8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8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8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8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8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8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8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8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8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8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8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8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8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8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8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8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8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8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8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8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48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48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48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48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48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48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48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48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48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48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48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48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8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8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8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8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8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48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48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8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8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8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8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48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48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8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8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8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8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8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48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48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48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48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48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48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48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8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8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8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8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8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8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8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8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8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8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8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8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8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8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8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8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8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8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8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8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8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48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48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8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8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8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8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8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8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8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8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8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8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8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8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8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8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8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8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8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8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8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8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8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8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8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8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8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8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8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8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8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8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8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8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8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8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8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8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8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8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8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8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8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8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8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8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8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8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8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8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8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8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8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8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8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8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8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8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8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8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8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8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8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8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8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8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8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8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8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8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8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8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8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8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8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8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8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8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8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8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8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8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8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8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8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8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8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8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8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8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8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8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8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8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8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8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8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8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8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8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8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8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8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8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8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8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8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8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8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8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8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8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8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8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8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8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8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8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8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8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8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8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8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8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8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8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8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8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8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8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8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8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8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8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8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8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8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8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8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8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8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8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8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8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8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8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8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8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8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8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8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8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8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8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8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8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8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8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8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8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8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8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8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8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8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8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8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8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8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8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8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8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8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8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8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8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8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8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8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8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8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8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8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8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8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8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8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8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8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8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8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8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8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8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8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8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8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8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8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8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8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8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8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8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8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8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8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8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8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8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8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8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8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8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8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7" name="Google Shape;3477;p48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478" name="Google Shape;3478;p48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479" name="Google Shape;3479;p48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rect b="b" l="l" r="r" t="t"/>
                <a:pathLst>
                  <a:path extrusionOk="0" h="2416" w="3177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48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48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rect b="b" l="l" r="r" t="t"/>
                <a:pathLst>
                  <a:path extrusionOk="0" h="2416" w="3175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48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48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rect b="b" l="l" r="r" t="t"/>
                <a:pathLst>
                  <a:path extrusionOk="0" h="2416" w="3176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48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rect b="b" l="l" r="r" t="t"/>
                <a:pathLst>
                  <a:path extrusionOk="0" h="2416" w="2779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48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48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48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48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48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48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48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48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48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48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48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48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48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rect b="b" l="l" r="r" t="t"/>
                <a:pathLst>
                  <a:path extrusionOk="0" h="3177" w="3177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48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48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rect b="b" l="l" r="r" t="t"/>
                <a:pathLst>
                  <a:path extrusionOk="0" h="3177" w="3175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48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48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rect b="b" l="l" r="r" t="t"/>
                <a:pathLst>
                  <a:path extrusionOk="0" h="3177" w="3176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48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rect b="b" l="l" r="r" t="t"/>
                <a:pathLst>
                  <a:path extrusionOk="0" h="3177" w="2779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48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48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48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48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48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48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48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48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48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48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rect b="b" l="l" r="r" t="t"/>
                <a:pathLst>
                  <a:path extrusionOk="0" h="2779" w="3177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cap="flat" cmpd="sng" w="9525">
                <a:solidFill>
                  <a:srgbClr val="99999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48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48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rect b="b" l="l" r="r" t="t"/>
                <a:pathLst>
                  <a:path extrusionOk="0" h="2779" w="3175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48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cap="flat" cmpd="sng" w="9525">
                <a:solidFill>
                  <a:srgbClr val="CCCCCC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48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cap="flat" cmpd="sng" w="9525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48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rect b="b" l="l" r="r" t="t"/>
                <a:pathLst>
                  <a:path extrusionOk="0" h="2779" w="2779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48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rect b="b" l="l" r="r" t="t"/>
                <a:pathLst>
                  <a:path extrusionOk="0" h="2779" w="3176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48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48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rect b="b" l="l" r="r" t="t"/>
                <a:pathLst>
                  <a:path extrusionOk="0" h="3175" w="3177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48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48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rect b="b" l="l" r="r" t="t"/>
                <a:pathLst>
                  <a:path extrusionOk="0" h="3175" w="3175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48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48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48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rect b="b" l="l" r="r" t="t"/>
                <a:pathLst>
                  <a:path extrusionOk="0" h="3175" w="2779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cap="flat" cmpd="sng" w="9525">
                <a:solidFill>
                  <a:srgbClr val="6666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48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rect b="b" l="l" r="r" t="t"/>
                <a:pathLst>
                  <a:path extrusionOk="0" h="3175" w="3176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cap="flat" cmpd="sng" w="9525">
                <a:solidFill>
                  <a:srgbClr val="43434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27" name="Google Shape;3527;p48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528" name="Google Shape;3528;p48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529" name="Google Shape;3529;p48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0" name="Google Shape;3530;p48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1" name="Google Shape;3531;p48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32" name="Google Shape;3532;p48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533" name="Google Shape;3533;p48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4" name="Google Shape;3534;p48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5" name="Google Shape;3535;p48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TITLE_AND_BODY_1_1_2">
    <p:bg>
      <p:bgPr>
        <a:solidFill>
          <a:schemeClr val="accent6"/>
        </a:solidFill>
      </p:bgPr>
    </p:bg>
    <p:spTree>
      <p:nvGrpSpPr>
        <p:cNvPr id="3536" name="Shape 3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7" name="Google Shape;3537;p4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38" name="Google Shape;3538;p49"/>
          <p:cNvSpPr txBox="1"/>
          <p:nvPr>
            <p:ph idx="2" type="title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39" name="Google Shape;3539;p49"/>
          <p:cNvSpPr txBox="1"/>
          <p:nvPr>
            <p:ph idx="1" type="subTitle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0" name="Google Shape;3540;p49"/>
          <p:cNvSpPr txBox="1"/>
          <p:nvPr>
            <p:ph idx="3" type="title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1" name="Google Shape;3541;p49"/>
          <p:cNvSpPr txBox="1"/>
          <p:nvPr>
            <p:ph idx="4" type="subTitle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2" name="Google Shape;3542;p49"/>
          <p:cNvSpPr txBox="1"/>
          <p:nvPr>
            <p:ph idx="5" type="title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3" name="Google Shape;3543;p49"/>
          <p:cNvSpPr txBox="1"/>
          <p:nvPr>
            <p:ph idx="6" type="subTitle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4" name="Google Shape;3544;p49"/>
          <p:cNvSpPr txBox="1"/>
          <p:nvPr>
            <p:ph idx="7" type="title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5" name="Google Shape;3545;p49"/>
          <p:cNvSpPr txBox="1"/>
          <p:nvPr>
            <p:ph idx="8" type="subTitle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6" name="Google Shape;3546;p49"/>
          <p:cNvSpPr txBox="1"/>
          <p:nvPr>
            <p:ph idx="9" type="title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7" name="Google Shape;3547;p49"/>
          <p:cNvSpPr txBox="1"/>
          <p:nvPr>
            <p:ph idx="13" type="subTitle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48" name="Google Shape;3548;p49"/>
          <p:cNvSpPr txBox="1"/>
          <p:nvPr>
            <p:ph idx="14" type="title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49" name="Google Shape;3549;p49"/>
          <p:cNvSpPr txBox="1"/>
          <p:nvPr>
            <p:ph idx="15" type="subTitle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2">
    <p:bg>
      <p:bgPr>
        <a:solidFill>
          <a:schemeClr val="accent6"/>
        </a:solidFill>
      </p:bgPr>
    </p:bg>
    <p:spTree>
      <p:nvGrpSpPr>
        <p:cNvPr id="3550" name="Shape 3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1" name="Google Shape;3551;p50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52" name="Google Shape;3552;p50"/>
          <p:cNvSpPr txBox="1"/>
          <p:nvPr>
            <p:ph hasCustomPrompt="1"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553" name="Google Shape;3553;p50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554" name="Google Shape;3554;p50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555" name="Google Shape;3555;p5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5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5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5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5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5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5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5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5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5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5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5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5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5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5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5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5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5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5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5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5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5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5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5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5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5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5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5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5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5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5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5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5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5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5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5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5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5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5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5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5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5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5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4" name="Google Shape;3884;p50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885" name="Google Shape;3885;p50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0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0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0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0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0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0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0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0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0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0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0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0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0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0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0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0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0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0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0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0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0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0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0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0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0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0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0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0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0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0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0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0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0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0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0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0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0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0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0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0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0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0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0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0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0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0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0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0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0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0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0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0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0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0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0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0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0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0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0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0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0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0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0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0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0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0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0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0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0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0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0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0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0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0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0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0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0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0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0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0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0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0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0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0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0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0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0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0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0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0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0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0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0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0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0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0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0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0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0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0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0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0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0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0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0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0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0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0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0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0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0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0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0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0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0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0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0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0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0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0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0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0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0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0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0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0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0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0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0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0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0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0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0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0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0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0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0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0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0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0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0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0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0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0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0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0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0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0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0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0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0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0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0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0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0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0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0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0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0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0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0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0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0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0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0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0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0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0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0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0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0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0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0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0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0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0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0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0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0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0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0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0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0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0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0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0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0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0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0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0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0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0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0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0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0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0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0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0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0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0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0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0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0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0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0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0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0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0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0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0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0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0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0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0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0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0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0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0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0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0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0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0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0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0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0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0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0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0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0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0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0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0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0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0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0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0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0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0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0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0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0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0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0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0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0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0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0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0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0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0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0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0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0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0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0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0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0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0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0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0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0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0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0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0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0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0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0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0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0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0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0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0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0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0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0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0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0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0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0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0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0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0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0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0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0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0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0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0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0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0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0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0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0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0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0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0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0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0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0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0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0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0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0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0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0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0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0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0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0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0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0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0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0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0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0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0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0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0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0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0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0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0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0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0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0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0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0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0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4" name="Google Shape;4214;p50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215" name="Google Shape;4215;p50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0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0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8" name="Google Shape;4218;p50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219" name="Google Shape;4219;p50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0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0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HEADER_1_2_1">
    <p:bg>
      <p:bgPr>
        <a:solidFill>
          <a:schemeClr val="accent6"/>
        </a:solidFill>
      </p:bgPr>
    </p:bg>
    <p:spTree>
      <p:nvGrpSpPr>
        <p:cNvPr id="4222" name="Shape 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3" name="Google Shape;4223;p51"/>
          <p:cNvSpPr txBox="1"/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24" name="Google Shape;4224;p51"/>
          <p:cNvSpPr txBox="1"/>
          <p:nvPr>
            <p:ph idx="1" type="subTitle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25" name="Google Shape;4225;p51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">
    <p:spTree>
      <p:nvGrpSpPr>
        <p:cNvPr id="4226" name="Shape 4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7" name="Google Shape;4227;p52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228" name="Google Shape;4228;p52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229" name="Google Shape;4229;p52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230" name="Google Shape;4230;p52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52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52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52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52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52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52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52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52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52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52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52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52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52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52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52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52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52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52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52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52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52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52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rect b="b" l="l" r="r" t="t"/>
                  <a:pathLst>
                    <a:path extrusionOk="0" h="10885" w="1224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52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rect b="b" l="l" r="r" t="t"/>
                  <a:pathLst>
                    <a:path extrusionOk="0" h="10885" w="9524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52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52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rect b="b" l="l" r="r" t="t"/>
                  <a:pathLst>
                    <a:path extrusionOk="0" h="10885" w="12247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52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rect b="b" l="l" r="r" t="t"/>
                  <a:pathLst>
                    <a:path extrusionOk="0" h="10885" w="9525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52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52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52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52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52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52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52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rect b="b" l="l" r="r" t="t"/>
                  <a:pathLst>
                    <a:path extrusionOk="0" h="10885" w="1088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52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rect b="b" l="l" r="r" t="t"/>
                  <a:pathLst>
                    <a:path extrusionOk="0" h="10885" w="12246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52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52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52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9525">
                  <a:solidFill>
                    <a:schemeClr val="accent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68" name="Google Shape;4268;p52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52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52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52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52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52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52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75" name="Google Shape;4275;p52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276" name="Google Shape;4276;p52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52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52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52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52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52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52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rect b="b" l="l" r="r" t="t"/>
                  <a:pathLst>
                    <a:path extrusionOk="0" h="10884" w="1224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52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rect b="b" l="l" r="r" t="t"/>
                  <a:pathLst>
                    <a:path extrusionOk="0" h="10884" w="9524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52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rect b="b" l="l" r="r" t="t"/>
                  <a:pathLst>
                    <a:path extrusionOk="0" h="10884" w="1088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52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rect b="b" l="l" r="r" t="t"/>
                  <a:pathLst>
                    <a:path extrusionOk="0" h="10884" w="12247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52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7" name="Google Shape;4287;p52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8" name="Google Shape;4288;p52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9" name="Google Shape;4289;p52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rect b="b" l="l" r="r" t="t"/>
                  <a:pathLst>
                    <a:path extrusionOk="0" h="10884" w="9525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0" name="Google Shape;4290;p52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rect b="b" l="l" r="r" t="t"/>
                  <a:pathLst>
                    <a:path extrusionOk="0" h="10884" w="10885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1" name="Google Shape;4291;p52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rect b="b" l="l" r="r" t="t"/>
                  <a:pathLst>
                    <a:path extrusionOk="0" h="10884" w="12246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2" name="Google Shape;4292;p52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3" name="Google Shape;4293;p52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4" name="Google Shape;4294;p52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5" name="Google Shape;4295;p52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6" name="Google Shape;4296;p52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7" name="Google Shape;4297;p52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8" name="Google Shape;4298;p52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rect b="b" l="l" r="r" t="t"/>
                  <a:pathLst>
                    <a:path extrusionOk="0" h="12246" w="1224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9" name="Google Shape;4299;p52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rect b="b" l="l" r="r" t="t"/>
                  <a:pathLst>
                    <a:path extrusionOk="0" h="12246" w="9524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0" name="Google Shape;4300;p52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rect b="b" l="l" r="r" t="t"/>
                  <a:pathLst>
                    <a:path extrusionOk="0" h="12246" w="1088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1" name="Google Shape;4301;p52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rect b="b" l="l" r="r" t="t"/>
                  <a:pathLst>
                    <a:path extrusionOk="0" h="12246" w="12247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2" name="Google Shape;4302;p52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3" name="Google Shape;4303;p52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4" name="Google Shape;4304;p52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5" name="Google Shape;4305;p52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6" name="Google Shape;4306;p52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7" name="Google Shape;4307;p52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8" name="Google Shape;4308;p52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9" name="Google Shape;4309;p52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0" name="Google Shape;4310;p52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1" name="Google Shape;4311;p52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2" name="Google Shape;4312;p52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3" name="Google Shape;4313;p52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4" name="Google Shape;4314;p52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5" name="Google Shape;4315;p52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6" name="Google Shape;4316;p52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7" name="Google Shape;4317;p52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8" name="Google Shape;4318;p52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9" name="Google Shape;4319;p52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0" name="Google Shape;4320;p52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1" name="Google Shape;4321;p52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2" name="Google Shape;4322;p52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3" name="Google Shape;4323;p52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4" name="Google Shape;4324;p52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5" name="Google Shape;4325;p52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6" name="Google Shape;4326;p52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7" name="Google Shape;4327;p52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8" name="Google Shape;4328;p52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9" name="Google Shape;4329;p52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0" name="Google Shape;4330;p52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1" name="Google Shape;4331;p52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52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52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52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52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52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52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52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9" name="Google Shape;4339;p52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52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52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2" name="Google Shape;4342;p52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3" name="Google Shape;4343;p52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52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52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52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rect b="b" l="l" r="r" t="t"/>
                  <a:pathLst>
                    <a:path extrusionOk="0" h="12245" w="1224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52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rect b="b" l="l" r="r" t="t"/>
                  <a:pathLst>
                    <a:path extrusionOk="0" h="12245" w="9524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52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rect b="b" l="l" r="r" t="t"/>
                  <a:pathLst>
                    <a:path extrusionOk="0" h="12245" w="1088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52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52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52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52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52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4" name="Google Shape;4354;p52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52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52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7" name="Google Shape;4357;p52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8" name="Google Shape;4358;p52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52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0" name="Google Shape;4360;p52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1" name="Google Shape;4361;p52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2" name="Google Shape;4362;p52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rect b="b" l="l" r="r" t="t"/>
                  <a:pathLst>
                    <a:path extrusionOk="0" h="9525" w="1224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3" name="Google Shape;4363;p52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rect b="b" l="l" r="r" t="t"/>
                  <a:pathLst>
                    <a:path extrusionOk="0" h="9525" w="9524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52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rect b="b" l="l" r="r" t="t"/>
                  <a:pathLst>
                    <a:path extrusionOk="0" h="9525" w="1088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5" name="Google Shape;4365;p52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6" name="Google Shape;4366;p52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52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8" name="Google Shape;4368;p52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9" name="Google Shape;4369;p52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52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1" name="Google Shape;4371;p52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2" name="Google Shape;4372;p52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3" name="Google Shape;4373;p52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52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52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52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52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52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52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52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52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rect b="b" l="l" r="r" t="t"/>
                  <a:pathLst>
                    <a:path extrusionOk="0" h="10886" w="1224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52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rect b="b" l="l" r="r" t="t"/>
                  <a:pathLst>
                    <a:path extrusionOk="0" h="10886" w="9524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52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rect b="b" l="l" r="r" t="t"/>
                  <a:pathLst>
                    <a:path extrusionOk="0" h="10886" w="1088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52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rect b="b" l="l" r="r" t="t"/>
                  <a:pathLst>
                    <a:path extrusionOk="0" h="10886" w="12247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52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52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52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52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rect b="b" l="l" r="r" t="t"/>
                  <a:pathLst>
                    <a:path extrusionOk="0" h="10886" w="9525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52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52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rect b="b" l="l" r="r" t="t"/>
                  <a:pathLst>
                    <a:path extrusionOk="0" h="10886" w="12246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52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52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52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52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rect b="b" l="l" r="r" t="t"/>
                  <a:pathLst>
                    <a:path extrusionOk="0" h="12246" w="9525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52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rect b="b" l="l" r="r" t="t"/>
                  <a:pathLst>
                    <a:path extrusionOk="0" h="12246" w="10885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52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rect b="b" l="l" r="r" t="t"/>
                  <a:pathLst>
                    <a:path extrusionOk="0" h="12246" w="12246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52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rect b="b" l="l" r="r" t="t"/>
                  <a:pathLst>
                    <a:path extrusionOk="0" h="9525" w="12247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52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52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52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52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rect b="b" l="l" r="r" t="t"/>
                  <a:pathLst>
                    <a:path extrusionOk="0" h="9525" w="9525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52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52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rect b="b" l="l" r="r" t="t"/>
                  <a:pathLst>
                    <a:path extrusionOk="0" h="9525" w="12246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52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rect b="b" l="l" r="r" t="t"/>
                  <a:pathLst>
                    <a:path extrusionOk="0" h="9525" w="10885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52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52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52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52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rect b="b" l="l" r="r" t="t"/>
                  <a:pathLst>
                    <a:path extrusionOk="0" h="10885" w="10885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52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rect b="b" l="l" r="r" t="t"/>
                  <a:pathLst>
                    <a:path extrusionOk="0" h="10886" w="10885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52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rect b="b" l="l" r="r" t="t"/>
                  <a:pathLst>
                    <a:path extrusionOk="0" h="12245" w="12247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52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52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rect b="b" l="l" r="r" t="t"/>
                  <a:pathLst>
                    <a:path extrusionOk="0" h="12245" w="9525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52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rect b="b" l="l" r="r" t="t"/>
                  <a:pathLst>
                    <a:path extrusionOk="0" h="12245" w="10885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52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rect b="b" l="l" r="r" t="t"/>
                  <a:pathLst>
                    <a:path extrusionOk="0" h="12245" w="12246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415" name="Google Shape;4415;p52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416" name="Google Shape;4416;p52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7" name="Google Shape;4417;p52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8" name="Google Shape;4418;p52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9" name="Google Shape;4419;p52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0" name="Google Shape;4420;p52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1" name="Google Shape;4421;p52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2" name="Google Shape;4422;p52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3" name="Google Shape;4423;p52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52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52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52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52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52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52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52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52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52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52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52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52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52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52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52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rect b="b" l="l" r="r" t="t"/>
                <a:pathLst>
                  <a:path extrusionOk="0" h="10885" w="12245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52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rect b="b" l="l" r="r" t="t"/>
                <a:pathLst>
                  <a:path extrusionOk="0" h="10885" w="9524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52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52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rect b="b" l="l" r="r" t="t"/>
                <a:pathLst>
                  <a:path extrusionOk="0" h="10885" w="12247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52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rect b="b" l="l" r="r" t="t"/>
                <a:pathLst>
                  <a:path extrusionOk="0" h="10885" w="9525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52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52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52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52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52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52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9" name="Google Shape;4449;p52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rect b="b" l="l" r="r" t="t"/>
                <a:pathLst>
                  <a:path extrusionOk="0" h="10885" w="10886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0" name="Google Shape;4450;p52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rect b="b" l="l" r="r" t="t"/>
                <a:pathLst>
                  <a:path extrusionOk="0" h="10885" w="12246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1" name="Google Shape;4451;p52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2" name="Google Shape;4452;p52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3" name="Google Shape;4453;p52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4" name="Google Shape;4454;p52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5" name="Google Shape;4455;p52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52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52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52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52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52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rect b="b" l="l" r="r" t="t"/>
                <a:pathLst>
                  <a:path extrusionOk="0" h="10884" w="12245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52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rect b="b" l="l" r="r" t="t"/>
                <a:pathLst>
                  <a:path extrusionOk="0" h="10884" w="9524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52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rect b="b" l="l" r="r" t="t"/>
                <a:pathLst>
                  <a:path extrusionOk="0" h="10884" w="10886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52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rect b="b" l="l" r="r" t="t"/>
                <a:pathLst>
                  <a:path extrusionOk="0" h="10884" w="12247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52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52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52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52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rect b="b" l="l" r="r" t="t"/>
                <a:pathLst>
                  <a:path extrusionOk="0" h="10884" w="9525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52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rect b="b" l="l" r="r" t="t"/>
                <a:pathLst>
                  <a:path extrusionOk="0" h="10884" w="10885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52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rect b="b" l="l" r="r" t="t"/>
                <a:pathLst>
                  <a:path extrusionOk="0" h="10884" w="12246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52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52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52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52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52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52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52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rect b="b" l="l" r="r" t="t"/>
                <a:pathLst>
                  <a:path extrusionOk="0" h="12246" w="12245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52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rect b="b" l="l" r="r" t="t"/>
                <a:pathLst>
                  <a:path extrusionOk="0" h="12246" w="9524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52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rect b="b" l="l" r="r" t="t"/>
                <a:pathLst>
                  <a:path extrusionOk="0" h="12246" w="10886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52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52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1" name="Google Shape;4481;p52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2" name="Google Shape;4482;p52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3" name="Google Shape;4483;p52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52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52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52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52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52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52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52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52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52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52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52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52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52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52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52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52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52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52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52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52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52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52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52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52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52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9" name="Google Shape;4509;p52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0" name="Google Shape;4510;p52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1" name="Google Shape;4511;p52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2" name="Google Shape;4512;p52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3" name="Google Shape;4513;p52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4" name="Google Shape;4514;p52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5" name="Google Shape;4515;p52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6" name="Google Shape;4516;p52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7" name="Google Shape;4517;p52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8" name="Google Shape;4518;p52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9" name="Google Shape;4519;p52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0" name="Google Shape;4520;p52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1" name="Google Shape;4521;p52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2" name="Google Shape;4522;p52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3" name="Google Shape;4523;p52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4" name="Google Shape;4524;p52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rect b="b" l="l" r="r" t="t"/>
                <a:pathLst>
                  <a:path extrusionOk="0" h="12245" w="12245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5" name="Google Shape;4525;p52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rect b="b" l="l" r="r" t="t"/>
                <a:pathLst>
                  <a:path extrusionOk="0" h="12245" w="9524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6" name="Google Shape;4526;p52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rect b="b" l="l" r="r" t="t"/>
                <a:pathLst>
                  <a:path extrusionOk="0" h="12245" w="10886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7" name="Google Shape;4527;p52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8" name="Google Shape;4528;p52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9" name="Google Shape;4529;p52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0" name="Google Shape;4530;p52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1" name="Google Shape;4531;p52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2" name="Google Shape;4532;p52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3" name="Google Shape;4533;p52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4" name="Google Shape;4534;p52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5" name="Google Shape;4535;p52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6" name="Google Shape;4536;p52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7" name="Google Shape;4537;p52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8" name="Google Shape;4538;p52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9" name="Google Shape;4539;p52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0" name="Google Shape;4540;p52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rect b="b" l="l" r="r" t="t"/>
                <a:pathLst>
                  <a:path extrusionOk="0" h="9525" w="12245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1" name="Google Shape;4541;p52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rect b="b" l="l" r="r" t="t"/>
                <a:pathLst>
                  <a:path extrusionOk="0" h="9525" w="9524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2" name="Google Shape;4542;p52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rect b="b" l="l" r="r" t="t"/>
                <a:pathLst>
                  <a:path extrusionOk="0" h="9525" w="10886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3" name="Google Shape;4543;p52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4" name="Google Shape;4544;p52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5" name="Google Shape;4545;p52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6" name="Google Shape;4546;p52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7" name="Google Shape;4547;p52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8" name="Google Shape;4548;p52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9" name="Google Shape;4549;p52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0" name="Google Shape;4550;p52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1" name="Google Shape;4551;p52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2" name="Google Shape;4552;p52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3" name="Google Shape;4553;p52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4" name="Google Shape;4554;p52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5" name="Google Shape;4555;p52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6" name="Google Shape;4556;p52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7" name="Google Shape;4557;p52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8" name="Google Shape;4558;p52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9" name="Google Shape;4559;p52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0" name="Google Shape;4560;p52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1" name="Google Shape;4561;p52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rect b="b" l="l" r="r" t="t"/>
                <a:pathLst>
                  <a:path extrusionOk="0" h="10886" w="12245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2" name="Google Shape;4562;p52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rect b="b" l="l" r="r" t="t"/>
                <a:pathLst>
                  <a:path extrusionOk="0" h="10886" w="9524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3" name="Google Shape;4563;p52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rect b="b" l="l" r="r" t="t"/>
                <a:pathLst>
                  <a:path extrusionOk="0" h="10886" w="10886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4" name="Google Shape;4564;p52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rect b="b" l="l" r="r" t="t"/>
                <a:pathLst>
                  <a:path extrusionOk="0" h="10886" w="12247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5" name="Google Shape;4565;p52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6" name="Google Shape;4566;p52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7" name="Google Shape;4567;p52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8" name="Google Shape;4568;p52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rect b="b" l="l" r="r" t="t"/>
                <a:pathLst>
                  <a:path extrusionOk="0" h="10886" w="9525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9" name="Google Shape;4569;p52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0" name="Google Shape;4570;p52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rect b="b" l="l" r="r" t="t"/>
                <a:pathLst>
                  <a:path extrusionOk="0" h="10886" w="12246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1" name="Google Shape;4571;p52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rect b="b" l="l" r="r" t="t"/>
                <a:pathLst>
                  <a:path extrusionOk="0" h="12246" w="12247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2" name="Google Shape;4572;p52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3" name="Google Shape;4573;p52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4" name="Google Shape;4574;p52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5" name="Google Shape;4575;p52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rect b="b" l="l" r="r" t="t"/>
                <a:pathLst>
                  <a:path extrusionOk="0" h="12246" w="9525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6" name="Google Shape;4576;p52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7" name="Google Shape;4577;p52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rect b="b" l="l" r="r" t="t"/>
                <a:pathLst>
                  <a:path extrusionOk="0" h="12246" w="12246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8" name="Google Shape;4578;p52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rect b="b" l="l" r="r" t="t"/>
                <a:pathLst>
                  <a:path extrusionOk="0" h="9525" w="12247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9" name="Google Shape;4579;p52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0" name="Google Shape;4580;p52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1" name="Google Shape;4581;p52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2" name="Google Shape;4582;p52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rect b="b" l="l" r="r" t="t"/>
                <a:pathLst>
                  <a:path extrusionOk="0" h="9525" w="9525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3" name="Google Shape;4583;p52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4" name="Google Shape;4584;p52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rect b="b" l="l" r="r" t="t"/>
                <a:pathLst>
                  <a:path extrusionOk="0" h="9525" w="12246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5" name="Google Shape;4585;p52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rect b="b" l="l" r="r" t="t"/>
                <a:pathLst>
                  <a:path extrusionOk="0" h="12246" w="10885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6" name="Google Shape;4586;p52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rect b="b" l="l" r="r" t="t"/>
                <a:pathLst>
                  <a:path extrusionOk="0" h="9525" w="10885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7" name="Google Shape;4587;p52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8" name="Google Shape;4588;p52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9" name="Google Shape;4589;p52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0" name="Google Shape;4590;p52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1" name="Google Shape;4591;p52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rect b="b" l="l" r="r" t="t"/>
                <a:pathLst>
                  <a:path extrusionOk="0" h="10885" w="10885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2" name="Google Shape;4592;p52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rect b="b" l="l" r="r" t="t"/>
                <a:pathLst>
                  <a:path extrusionOk="0" h="10886" w="10885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3" name="Google Shape;4593;p52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rect b="b" l="l" r="r" t="t"/>
                <a:pathLst>
                  <a:path extrusionOk="0" h="12245" w="12247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4" name="Google Shape;4594;p52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5" name="Google Shape;4595;p52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6" name="Google Shape;4596;p52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7" name="Google Shape;4597;p52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rect b="b" l="l" r="r" t="t"/>
                <a:pathLst>
                  <a:path extrusionOk="0" h="12245" w="9525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8" name="Google Shape;4598;p52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rect b="b" l="l" r="r" t="t"/>
                <a:pathLst>
                  <a:path extrusionOk="0" h="12245" w="10885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9" name="Google Shape;4599;p52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rect b="b" l="l" r="r" t="t"/>
                <a:pathLst>
                  <a:path extrusionOk="0" h="12245" w="12246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00" name="Google Shape;4600;p52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601" name="Google Shape;4601;p52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2" name="Google Shape;4602;p52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3" name="Google Shape;4603;p52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4" name="Google Shape;4604;p52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5" name="Google Shape;4605;p52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6" name="Google Shape;4606;p52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cap="flat" cmpd="sng" w="9525">
                <a:solidFill>
                  <a:schemeClr val="accen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607" name="Google Shape;4607;p52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608" name="Google Shape;4608;p52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9" name="Google Shape;4609;p52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0" name="Google Shape;4610;p52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1" name="Google Shape;4611;p52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2" name="Google Shape;4612;p52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3" name="Google Shape;4613;p52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4" name="Google Shape;4614;p52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15" name="Google Shape;4615;p52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616" name="Google Shape;4616;p52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BLANK_1_1_1">
    <p:spTree>
      <p:nvGrpSpPr>
        <p:cNvPr id="4617" name="Shape 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8" name="Google Shape;4618;p53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619" name="Google Shape;4619;p5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8" name="Google Shape;4948;p53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949" name="Google Shape;4949;p5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8" name="Google Shape;5278;p53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279" name="Google Shape;5279;p53"/>
            <p:cNvSpPr/>
            <p:nvPr/>
          </p:nvSpPr>
          <p:spPr>
            <a:xfrm>
              <a:off x="2400974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253074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08667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195724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1790857" y="2070781"/>
              <a:ext cx="166400" cy="147916"/>
            </a:xfrm>
            <a:custGeom>
              <a:rect b="b" l="l" r="r" t="t"/>
              <a:pathLst>
                <a:path extrusionOk="0" h="9523" w="10713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164291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1513494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1347094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119917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1069761" y="2070781"/>
              <a:ext cx="129432" cy="147916"/>
            </a:xfrm>
            <a:custGeom>
              <a:rect b="b" l="l" r="r" t="t"/>
              <a:pathLst>
                <a:path extrusionOk="0" h="9523" w="8333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903361" y="2070781"/>
              <a:ext cx="166415" cy="147916"/>
            </a:xfrm>
            <a:custGeom>
              <a:rect b="b" l="l" r="r" t="t"/>
              <a:pathLst>
                <a:path extrusionOk="0" h="9523" w="10714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755430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625998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400974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25307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08667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195724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1790857" y="192286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164291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1513494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1347094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119917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1069761" y="192286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903361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755430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625998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459598" y="192286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311697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00974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25307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08667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195724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1790857" y="175648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164291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1513494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1347094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119917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1069761" y="175648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903361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755430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625998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459598" y="175648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311697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00974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25307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08667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195724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1790857" y="162704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164291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1513494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1347094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119917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1069761" y="162704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903361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755430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625998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459598" y="162704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311697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400974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25307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08667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195724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1790857" y="1460633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164291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1513494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1347094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119917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1069761" y="1460633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903361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755430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625998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459598" y="1460633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311697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400974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25307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08667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195724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1790857" y="1331201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164291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1513494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1347094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119917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1069761" y="1331201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903361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755430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625998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459598" y="1331201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400974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253074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08667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195724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1790857" y="1183285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164291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1513494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1347094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119917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1069761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903361" y="1183285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755430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626013" y="1183285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400974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253074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08667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195724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1790857" y="101690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164291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1513494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1347094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1199178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1069761" y="1016900"/>
              <a:ext cx="129432" cy="166400"/>
            </a:xfrm>
            <a:custGeom>
              <a:rect b="b" l="l" r="r" t="t"/>
              <a:pathLst>
                <a:path extrusionOk="0" h="10713" w="8333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903361" y="101690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755430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400974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253074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08667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195724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1790857" y="887468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164291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1513494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1347094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1199178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1069761" y="887468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903361" y="887468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755430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400974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253074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08667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195724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1790857" y="739552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164291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1513494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1347094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1199178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1069761" y="739552"/>
              <a:ext cx="129432" cy="147932"/>
            </a:xfrm>
            <a:custGeom>
              <a:rect b="b" l="l" r="r" t="t"/>
              <a:pathLst>
                <a:path extrusionOk="0" h="9524" w="8333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903361" y="739552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400974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253074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086674" y="573137"/>
              <a:ext cx="166415" cy="166431"/>
            </a:xfrm>
            <a:custGeom>
              <a:rect b="b" l="l" r="r" t="t"/>
              <a:pathLst>
                <a:path extrusionOk="0" h="10715" w="10714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195724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1790857" y="573137"/>
              <a:ext cx="166400" cy="166431"/>
            </a:xfrm>
            <a:custGeom>
              <a:rect b="b" l="l" r="r" t="t"/>
              <a:pathLst>
                <a:path extrusionOk="0" h="10715" w="10713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164291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1513494" y="573137"/>
              <a:ext cx="129432" cy="166431"/>
            </a:xfrm>
            <a:custGeom>
              <a:rect b="b" l="l" r="r" t="t"/>
              <a:pathLst>
                <a:path extrusionOk="0" h="10715" w="8333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400974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253074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086674" y="443705"/>
              <a:ext cx="166415" cy="129448"/>
            </a:xfrm>
            <a:custGeom>
              <a:rect b="b" l="l" r="r" t="t"/>
              <a:pathLst>
                <a:path extrusionOk="0" h="8334" w="10714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195724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1790857" y="443705"/>
              <a:ext cx="166400" cy="129448"/>
            </a:xfrm>
            <a:custGeom>
              <a:rect b="b" l="l" r="r" t="t"/>
              <a:pathLst>
                <a:path extrusionOk="0" h="8334" w="10713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164291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1513494" y="443705"/>
              <a:ext cx="129432" cy="129448"/>
            </a:xfrm>
            <a:custGeom>
              <a:rect b="b" l="l" r="r" t="t"/>
              <a:pathLst>
                <a:path extrusionOk="0" h="8334" w="8333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400974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253074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6674" y="277320"/>
              <a:ext cx="166415" cy="166400"/>
            </a:xfrm>
            <a:custGeom>
              <a:rect b="b" l="l" r="r" t="t"/>
              <a:pathLst>
                <a:path extrusionOk="0" h="10713" w="10714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195724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1790857" y="277320"/>
              <a:ext cx="166400" cy="166400"/>
            </a:xfrm>
            <a:custGeom>
              <a:rect b="b" l="l" r="r" t="t"/>
              <a:pathLst>
                <a:path extrusionOk="0" h="10713" w="10713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164291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400974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253074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86674" y="129404"/>
              <a:ext cx="166415" cy="147932"/>
            </a:xfrm>
            <a:custGeom>
              <a:rect b="b" l="l" r="r" t="t"/>
              <a:pathLst>
                <a:path extrusionOk="0" h="9524" w="10714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195724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1790857" y="129404"/>
              <a:ext cx="166400" cy="147932"/>
            </a:xfrm>
            <a:custGeom>
              <a:rect b="b" l="l" r="r" t="t"/>
              <a:pathLst>
                <a:path extrusionOk="0" h="9524" w="10713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400974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253074" y="-12"/>
              <a:ext cx="147916" cy="129432"/>
            </a:xfrm>
            <a:custGeom>
              <a:rect b="b" l="l" r="r" t="t"/>
              <a:pathLst>
                <a:path extrusionOk="0" h="8333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086674" y="-12"/>
              <a:ext cx="166415" cy="129432"/>
            </a:xfrm>
            <a:custGeom>
              <a:rect b="b" l="l" r="r" t="t"/>
              <a:pathLst>
                <a:path extrusionOk="0" h="8333" w="10714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195724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53040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678322" y="2070781"/>
              <a:ext cx="129448" cy="147916"/>
            </a:xfrm>
            <a:custGeom>
              <a:rect b="b" l="l" r="r" t="t"/>
              <a:pathLst>
                <a:path extrusionOk="0" h="9523" w="8334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807755" y="2070781"/>
              <a:ext cx="166431" cy="147916"/>
            </a:xfrm>
            <a:custGeom>
              <a:rect b="b" l="l" r="r" t="t"/>
              <a:pathLst>
                <a:path extrusionOk="0" h="9523" w="10715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974170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312208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326998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341790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3565818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3713719" y="2070781"/>
              <a:ext cx="147963" cy="147916"/>
            </a:xfrm>
            <a:custGeom>
              <a:rect b="b" l="l" r="r" t="t"/>
              <a:pathLst>
                <a:path extrusionOk="0" h="9523" w="9526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3861666" y="2070781"/>
              <a:ext cx="147916" cy="147916"/>
            </a:xfrm>
            <a:custGeom>
              <a:rect b="b" l="l" r="r" t="t"/>
              <a:pathLst>
                <a:path extrusionOk="0" h="9523" w="9523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4009566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4157482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4305398" y="2070781"/>
              <a:ext cx="147932" cy="147916"/>
            </a:xfrm>
            <a:custGeom>
              <a:rect b="b" l="l" r="r" t="t"/>
              <a:pathLst>
                <a:path extrusionOk="0" h="9523" w="9524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53040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678322" y="192286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807755" y="192286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974170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312208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326998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341790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3565818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3713719" y="192286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3861666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4009566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4157482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4305398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4453314" y="192286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4601215" y="192286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253040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2678322" y="175648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2807755" y="175648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2974170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312208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326998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341790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3565818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3713719" y="175648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3861666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4009566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4157482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4305398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4453314" y="175648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4601215" y="175648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253040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2678322" y="162704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2807755" y="162704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2974170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312208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326998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341790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3565818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3713719" y="162704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3861666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4009566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4157482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4305398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4453314" y="162704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4601215" y="162704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253040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2678322" y="1460633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2807755" y="1460633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2974170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312208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326998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341790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3565818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3713719" y="1460633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3861666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4009566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4157482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4305398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4453314" y="1460633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4601215" y="1460633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253040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2678322" y="1331201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2807755" y="1331201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2974170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312208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326998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341790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3565818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3713719" y="1331201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3861666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4009566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4157482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4305398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4453314" y="1331201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4601215" y="1331201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253040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2678322" y="1183285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2807755" y="1183285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2974170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312208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326998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341790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3565818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3713719" y="1183285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3861666" y="1183285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4009566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4157482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4305398" y="1183285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253040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2678322" y="101690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2807755" y="101690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2974170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312208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326998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341790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3565818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3713719" y="1016900"/>
              <a:ext cx="147963" cy="166400"/>
            </a:xfrm>
            <a:custGeom>
              <a:rect b="b" l="l" r="r" t="t"/>
              <a:pathLst>
                <a:path extrusionOk="0" h="10713" w="9526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3861666" y="101690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4009566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4157482" y="101690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253040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2678322" y="887468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2807755" y="887468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2974170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312208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326998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341790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3565818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3713719" y="887468"/>
              <a:ext cx="147963" cy="129448"/>
            </a:xfrm>
            <a:custGeom>
              <a:rect b="b" l="l" r="r" t="t"/>
              <a:pathLst>
                <a:path extrusionOk="0" h="8334" w="9526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3861666" y="887468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4009566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4157482" y="887468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253040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2678322" y="739552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2807755" y="739552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2974170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312208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326998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3417902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3565818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3713719" y="739552"/>
              <a:ext cx="147963" cy="147932"/>
            </a:xfrm>
            <a:custGeom>
              <a:rect b="b" l="l" r="r" t="t"/>
              <a:pathLst>
                <a:path extrusionOk="0" h="9524" w="9526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3861666" y="739552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4009566" y="739552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253040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2678322" y="573137"/>
              <a:ext cx="129448" cy="166431"/>
            </a:xfrm>
            <a:custGeom>
              <a:rect b="b" l="l" r="r" t="t"/>
              <a:pathLst>
                <a:path extrusionOk="0" h="10715" w="8334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2807755" y="573137"/>
              <a:ext cx="166431" cy="166431"/>
            </a:xfrm>
            <a:custGeom>
              <a:rect b="b" l="l" r="r" t="t"/>
              <a:pathLst>
                <a:path extrusionOk="0" h="10715" w="10715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2974170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3122086" y="573137"/>
              <a:ext cx="147916" cy="166431"/>
            </a:xfrm>
            <a:custGeom>
              <a:rect b="b" l="l" r="r" t="t"/>
              <a:pathLst>
                <a:path extrusionOk="0" h="10715" w="9523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3269986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3417902" y="573137"/>
              <a:ext cx="147932" cy="166431"/>
            </a:xfrm>
            <a:custGeom>
              <a:rect b="b" l="l" r="r" t="t"/>
              <a:pathLst>
                <a:path extrusionOk="0" h="10715" w="9524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253040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2678322" y="443705"/>
              <a:ext cx="129448" cy="129448"/>
            </a:xfrm>
            <a:custGeom>
              <a:rect b="b" l="l" r="r" t="t"/>
              <a:pathLst>
                <a:path extrusionOk="0" h="8334" w="8334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2807755" y="443705"/>
              <a:ext cx="166431" cy="129448"/>
            </a:xfrm>
            <a:custGeom>
              <a:rect b="b" l="l" r="r" t="t"/>
              <a:pathLst>
                <a:path extrusionOk="0" h="8334" w="10715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2974170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3122086" y="443705"/>
              <a:ext cx="147916" cy="129448"/>
            </a:xfrm>
            <a:custGeom>
              <a:rect b="b" l="l" r="r" t="t"/>
              <a:pathLst>
                <a:path extrusionOk="0" h="8334" w="9523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3269986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3417902" y="443705"/>
              <a:ext cx="147932" cy="129448"/>
            </a:xfrm>
            <a:custGeom>
              <a:rect b="b" l="l" r="r" t="t"/>
              <a:pathLst>
                <a:path extrusionOk="0" h="8334" w="9524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253040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2678322" y="277320"/>
              <a:ext cx="129448" cy="166400"/>
            </a:xfrm>
            <a:custGeom>
              <a:rect b="b" l="l" r="r" t="t"/>
              <a:pathLst>
                <a:path extrusionOk="0" h="10713" w="8334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2807755" y="277320"/>
              <a:ext cx="166431" cy="166400"/>
            </a:xfrm>
            <a:custGeom>
              <a:rect b="b" l="l" r="r" t="t"/>
              <a:pathLst>
                <a:path extrusionOk="0" h="10713" w="10715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2974170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3122086" y="277320"/>
              <a:ext cx="147916" cy="166400"/>
            </a:xfrm>
            <a:custGeom>
              <a:rect b="b" l="l" r="r" t="t"/>
              <a:pathLst>
                <a:path extrusionOk="0" h="10713" w="9523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3269986" y="277320"/>
              <a:ext cx="147932" cy="166400"/>
            </a:xfrm>
            <a:custGeom>
              <a:rect b="b" l="l" r="r" t="t"/>
              <a:pathLst>
                <a:path extrusionOk="0" h="10713" w="9524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2530406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2678322" y="129404"/>
              <a:ext cx="129448" cy="147932"/>
            </a:xfrm>
            <a:custGeom>
              <a:rect b="b" l="l" r="r" t="t"/>
              <a:pathLst>
                <a:path extrusionOk="0" h="9524" w="8334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2807755" y="129404"/>
              <a:ext cx="166431" cy="147932"/>
            </a:xfrm>
            <a:custGeom>
              <a:rect b="b" l="l" r="r" t="t"/>
              <a:pathLst>
                <a:path extrusionOk="0" h="9524" w="10715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2974170" y="129404"/>
              <a:ext cx="147932" cy="147932"/>
            </a:xfrm>
            <a:custGeom>
              <a:rect b="b" l="l" r="r" t="t"/>
              <a:pathLst>
                <a:path extrusionOk="0" h="9524" w="9524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3122086" y="129404"/>
              <a:ext cx="147916" cy="147932"/>
            </a:xfrm>
            <a:custGeom>
              <a:rect b="b" l="l" r="r" t="t"/>
              <a:pathLst>
                <a:path extrusionOk="0" h="9524" w="9523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2530406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2678322" y="-12"/>
              <a:ext cx="129448" cy="129432"/>
            </a:xfrm>
            <a:custGeom>
              <a:rect b="b" l="l" r="r" t="t"/>
              <a:pathLst>
                <a:path extrusionOk="0" h="8333" w="8334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2807755" y="-12"/>
              <a:ext cx="166431" cy="129432"/>
            </a:xfrm>
            <a:custGeom>
              <a:rect b="b" l="l" r="r" t="t"/>
              <a:pathLst>
                <a:path extrusionOk="0" h="8333" w="10715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2974170" y="-12"/>
              <a:ext cx="147932" cy="129432"/>
            </a:xfrm>
            <a:custGeom>
              <a:rect b="b" l="l" r="r" t="t"/>
              <a:pathLst>
                <a:path extrusionOk="0" h="8333" w="9524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AND_TWO_COLUMNS_5">
    <p:spTree>
      <p:nvGrpSpPr>
        <p:cNvPr id="5608" name="Shape 5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9" name="Google Shape;5609;p54"/>
          <p:cNvSpPr txBox="1"/>
          <p:nvPr>
            <p:ph idx="1" type="body"/>
          </p:nvPr>
        </p:nvSpPr>
        <p:spPr>
          <a:xfrm>
            <a:off x="616975" y="1302400"/>
            <a:ext cx="39741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610" name="Google Shape;5610;p54"/>
          <p:cNvSpPr txBox="1"/>
          <p:nvPr>
            <p:ph idx="2" type="body"/>
          </p:nvPr>
        </p:nvSpPr>
        <p:spPr>
          <a:xfrm>
            <a:off x="4419600" y="1302400"/>
            <a:ext cx="4114800" cy="32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>
                <a:latin typeface="Advent Pro"/>
                <a:ea typeface="Advent Pro"/>
                <a:cs typeface="Advent Pro"/>
                <a:sym typeface="Advent Pro"/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611" name="Google Shape;5611;p5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7.xml"/><Relationship Id="rId22" Type="http://schemas.openxmlformats.org/officeDocument/2006/relationships/slideLayout" Target="../slideLayouts/slideLayout49.xml"/><Relationship Id="rId2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0.xml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26" Type="http://schemas.openxmlformats.org/officeDocument/2006/relationships/theme" Target="../theme/theme3.xml"/><Relationship Id="rId25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4.xml"/><Relationship Id="rId16" Type="http://schemas.openxmlformats.org/officeDocument/2006/relationships/slideLayout" Target="../slideLayouts/slideLayout43.xml"/><Relationship Id="rId19" Type="http://schemas.openxmlformats.org/officeDocument/2006/relationships/slideLayout" Target="../slideLayouts/slideLayout46.xml"/><Relationship Id="rId18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94" r:id="rId20"/>
    <p:sldLayoutId id="2147483695" r:id="rId21"/>
    <p:sldLayoutId id="2147483696" r:id="rId22"/>
    <p:sldLayoutId id="2147483697" r:id="rId23"/>
    <p:sldLayoutId id="2147483698" r:id="rId24"/>
    <p:sldLayoutId id="2147483699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image" Target="../media/image19.gif"/><Relationship Id="rId5" Type="http://schemas.openxmlformats.org/officeDocument/2006/relationships/image" Target="../media/image2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tlogIppy1CWhOVEbYSxS-cfzayuIUOzW/view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9.xml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5" name="Shape 5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6" name="Google Shape;5616;p55"/>
          <p:cNvSpPr txBox="1"/>
          <p:nvPr>
            <p:ph type="ctrTitle"/>
          </p:nvPr>
        </p:nvSpPr>
        <p:spPr>
          <a:xfrm>
            <a:off x="1255050" y="2052925"/>
            <a:ext cx="6633900" cy="18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! jetpackJoyride</a:t>
            </a:r>
            <a:endParaRPr/>
          </a:p>
        </p:txBody>
      </p:sp>
      <p:sp>
        <p:nvSpPr>
          <p:cNvPr id="5617" name="Google Shape;5617;p55"/>
          <p:cNvSpPr txBox="1"/>
          <p:nvPr>
            <p:ph idx="1" type="subTitle"/>
          </p:nvPr>
        </p:nvSpPr>
        <p:spPr>
          <a:xfrm>
            <a:off x="1753050" y="3536200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CSSE220 Final Project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Beckett Arial | Rowan Sammon | Nicolas Kireyev</a:t>
            </a:r>
            <a:endParaRPr sz="1100"/>
          </a:p>
        </p:txBody>
      </p:sp>
      <p:grpSp>
        <p:nvGrpSpPr>
          <p:cNvPr id="5618" name="Google Shape;5618;p55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5619" name="Google Shape;5619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6" name="Google Shape;5646;p55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5647" name="Google Shape;5647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2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4" name="Google Shape;5674;p55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5675" name="Google Shape;5675;p55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5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5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5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5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5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5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5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5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5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5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5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5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5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5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5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5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5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5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5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5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5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5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5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5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5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5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0" name="Shape 6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1" name="Google Shape;6121;p6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-1288575" y="6325"/>
            <a:ext cx="11675924" cy="5143501"/>
          </a:xfrm>
          <a:prstGeom prst="rect">
            <a:avLst/>
          </a:prstGeom>
        </p:spPr>
      </p:pic>
      <p:sp>
        <p:nvSpPr>
          <p:cNvPr id="6122" name="Google Shape;6122;p64"/>
          <p:cNvSpPr txBox="1"/>
          <p:nvPr>
            <p:ph type="title"/>
          </p:nvPr>
        </p:nvSpPr>
        <p:spPr>
          <a:xfrm>
            <a:off x="701025" y="236425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PROBLEM / 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CHALLENGE</a:t>
            </a:r>
            <a:endParaRPr>
              <a:solidFill>
                <a:schemeClr val="accent6"/>
              </a:solidFill>
            </a:endParaRPr>
          </a:p>
        </p:txBody>
      </p:sp>
      <p:cxnSp>
        <p:nvCxnSpPr>
          <p:cNvPr id="6123" name="Google Shape;6123;p64"/>
          <p:cNvCxnSpPr/>
          <p:nvPr/>
        </p:nvCxnSpPr>
        <p:spPr>
          <a:xfrm>
            <a:off x="776500" y="1057650"/>
            <a:ext cx="179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24" name="Google Shape;6124;p64"/>
          <p:cNvCxnSpPr/>
          <p:nvPr/>
        </p:nvCxnSpPr>
        <p:spPr>
          <a:xfrm>
            <a:off x="4585400" y="479150"/>
            <a:ext cx="0" cy="4277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5" name="Google Shape;6125;p64"/>
          <p:cNvSpPr txBox="1"/>
          <p:nvPr/>
        </p:nvSpPr>
        <p:spPr>
          <a:xfrm>
            <a:off x="776500" y="1372275"/>
            <a:ext cx="3186300" cy="3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dvent Pro Medium"/>
              <a:buChar char="●"/>
            </a:pPr>
            <a:r>
              <a:rPr lang="en" sz="22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Barriers not colliding</a:t>
            </a:r>
            <a:endParaRPr sz="22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dvent Pro Medium"/>
              <a:buChar char="●"/>
            </a:pPr>
            <a:r>
              <a:rPr lang="en" sz="22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The drawOn method does not </a:t>
            </a:r>
            <a:r>
              <a:rPr lang="en" sz="22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preserve</a:t>
            </a:r>
            <a:r>
              <a:rPr lang="en" sz="22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the location of the shape</a:t>
            </a:r>
            <a:endParaRPr sz="22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200"/>
              <a:buFont typeface="Advent Pro Medium"/>
              <a:buChar char="●"/>
            </a:pPr>
            <a:r>
              <a:rPr lang="en" sz="22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AffineTransform allows for transformations to be performed on a shape</a:t>
            </a:r>
            <a:endParaRPr sz="22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6126" name="Google Shape;6126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875" y="2311507"/>
            <a:ext cx="3979325" cy="264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27" name="Google Shape;6127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8875" y="282513"/>
            <a:ext cx="3973703" cy="186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1" name="Shape 6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2" name="Google Shape;6132;p65"/>
          <p:cNvSpPr txBox="1"/>
          <p:nvPr>
            <p:ph type="title"/>
          </p:nvPr>
        </p:nvSpPr>
        <p:spPr>
          <a:xfrm>
            <a:off x="1334700" y="2038575"/>
            <a:ext cx="6474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/>
              <a:t>Thank You</a:t>
            </a:r>
            <a:endParaRPr sz="7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5" name="Shape 5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6" name="Google Shape;5706;p56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07" name="Google Shape;5707;p56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DESIGN</a:t>
            </a:r>
            <a:endParaRPr/>
          </a:p>
        </p:txBody>
      </p:sp>
      <p:sp>
        <p:nvSpPr>
          <p:cNvPr id="5708" name="Google Shape;5708;p56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</a:t>
            </a:r>
            <a:r>
              <a:rPr lang="en"/>
              <a:t> </a:t>
            </a:r>
            <a:r>
              <a:rPr lang="en"/>
              <a:t>Design Decisions and Design principles</a:t>
            </a:r>
            <a:r>
              <a:rPr lang="en"/>
              <a:t>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09" name="Google Shape;5709;p5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710" name="Google Shape;5710;p5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7" name="Google Shape;5737;p5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738" name="Google Shape;5738;p5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5" name="Google Shape;5765;p5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766" name="Google Shape;5766;p56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6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6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6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6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6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6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6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6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6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6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6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6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6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6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6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6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6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6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6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6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6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6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6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6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6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6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93" name="Google Shape;5793;p56">
            <a:hlinkClick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94" name="Google Shape;5794;p56">
            <a:hlinkClick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8" name="Shape 5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99" name="Google Shape;579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988" y="584739"/>
            <a:ext cx="8490024" cy="3974025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3" name="Shape 5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4" name="Google Shape;5804;p58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05" name="Google Shape;5805;p58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5806" name="Google Shape;5806;p58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Design features, Required Features, &amp; Additional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7" name="Google Shape;5807;p58"/>
          <p:cNvGrpSpPr/>
          <p:nvPr/>
        </p:nvGrpSpPr>
        <p:grpSpPr>
          <a:xfrm>
            <a:off x="8181641" y="306408"/>
            <a:ext cx="264001" cy="226285"/>
            <a:chOff x="753950" y="238125"/>
            <a:chExt cx="6111125" cy="5238075"/>
          </a:xfrm>
        </p:grpSpPr>
        <p:sp>
          <p:nvSpPr>
            <p:cNvPr id="5808" name="Google Shape;5808;p5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5" name="Google Shape;5835;p58"/>
          <p:cNvGrpSpPr/>
          <p:nvPr/>
        </p:nvGrpSpPr>
        <p:grpSpPr>
          <a:xfrm>
            <a:off x="8517721" y="306408"/>
            <a:ext cx="264001" cy="226285"/>
            <a:chOff x="753950" y="238125"/>
            <a:chExt cx="6111125" cy="5238075"/>
          </a:xfrm>
        </p:grpSpPr>
        <p:sp>
          <p:nvSpPr>
            <p:cNvPr id="5836" name="Google Shape;5836;p5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3" name="Google Shape;5863;p58"/>
          <p:cNvGrpSpPr/>
          <p:nvPr/>
        </p:nvGrpSpPr>
        <p:grpSpPr>
          <a:xfrm>
            <a:off x="8853801" y="306408"/>
            <a:ext cx="264001" cy="226285"/>
            <a:chOff x="753950" y="238125"/>
            <a:chExt cx="6111125" cy="5238075"/>
          </a:xfrm>
        </p:grpSpPr>
        <p:sp>
          <p:nvSpPr>
            <p:cNvPr id="5864" name="Google Shape;5864;p58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8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8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8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8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8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8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8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8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8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8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8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8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8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8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8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8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8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8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8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8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8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8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8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8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8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8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891" name="Google Shape;5891;p58">
            <a:hlinkClick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4064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2" name="Google Shape;5892;p58">
            <a:hlinkClick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5425" y="6919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93" name="Google Shape;5893;p58">
            <a:hlinkClick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181639" y="7197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97" name="Shape 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8" name="Google Shape;5898;p59"/>
          <p:cNvSpPr txBox="1"/>
          <p:nvPr>
            <p:ph type="title"/>
          </p:nvPr>
        </p:nvSpPr>
        <p:spPr>
          <a:xfrm>
            <a:off x="687625" y="299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BASIC FEATURES</a:t>
            </a:r>
            <a:endParaRPr>
              <a:solidFill>
                <a:schemeClr val="accent6"/>
              </a:solidFill>
            </a:endParaRPr>
          </a:p>
        </p:txBody>
      </p:sp>
      <p:cxnSp>
        <p:nvCxnSpPr>
          <p:cNvPr id="5899" name="Google Shape;5899;p59"/>
          <p:cNvCxnSpPr/>
          <p:nvPr/>
        </p:nvCxnSpPr>
        <p:spPr>
          <a:xfrm>
            <a:off x="776500" y="1057650"/>
            <a:ext cx="179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0" name="Google Shape;5900;p59"/>
          <p:cNvCxnSpPr/>
          <p:nvPr/>
        </p:nvCxnSpPr>
        <p:spPr>
          <a:xfrm>
            <a:off x="4585400" y="479150"/>
            <a:ext cx="0" cy="4277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01" name="Google Shape;5901;p59"/>
          <p:cNvSpPr txBox="1"/>
          <p:nvPr/>
        </p:nvSpPr>
        <p:spPr>
          <a:xfrm>
            <a:off x="6027100" y="3798300"/>
            <a:ext cx="2356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2" name="Google Shape;5902;p59"/>
          <p:cNvSpPr txBox="1"/>
          <p:nvPr/>
        </p:nvSpPr>
        <p:spPr>
          <a:xfrm>
            <a:off x="776500" y="1372275"/>
            <a:ext cx="3186300" cy="3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Electric Barrier 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Regular Barrier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Regular Missile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Heat Seeking Missile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Coin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 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Hero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○"/>
            </a:pPr>
            <a:r>
              <a:t/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3" name="Google Shape;5903;p59"/>
          <p:cNvSpPr/>
          <p:nvPr/>
        </p:nvSpPr>
        <p:spPr>
          <a:xfrm>
            <a:off x="5321725" y="569000"/>
            <a:ext cx="281100" cy="11580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4" name="Google Shape;5904;p59"/>
          <p:cNvSpPr/>
          <p:nvPr/>
        </p:nvSpPr>
        <p:spPr>
          <a:xfrm>
            <a:off x="5873300" y="569000"/>
            <a:ext cx="281100" cy="11580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5" name="Google Shape;5905;p59"/>
          <p:cNvSpPr/>
          <p:nvPr/>
        </p:nvSpPr>
        <p:spPr>
          <a:xfrm rot="-5400000">
            <a:off x="7684725" y="1161250"/>
            <a:ext cx="421800" cy="910500"/>
          </a:xfrm>
          <a:prstGeom prst="triangle">
            <a:avLst>
              <a:gd fmla="val 50000" name="adj"/>
            </a:avLst>
          </a:prstGeom>
          <a:solidFill>
            <a:srgbClr val="FF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6" name="Google Shape;5906;p59"/>
          <p:cNvSpPr/>
          <p:nvPr/>
        </p:nvSpPr>
        <p:spPr>
          <a:xfrm rot="-5400000">
            <a:off x="7684725" y="234800"/>
            <a:ext cx="421800" cy="9105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7" name="Google Shape;5907;p59"/>
          <p:cNvSpPr/>
          <p:nvPr/>
        </p:nvSpPr>
        <p:spPr>
          <a:xfrm>
            <a:off x="542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8" name="Google Shape;5908;p59"/>
          <p:cNvSpPr/>
          <p:nvPr/>
        </p:nvSpPr>
        <p:spPr>
          <a:xfrm>
            <a:off x="580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09" name="Google Shape;5909;p59"/>
          <p:cNvSpPr/>
          <p:nvPr/>
        </p:nvSpPr>
        <p:spPr>
          <a:xfrm>
            <a:off x="618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0" name="Google Shape;5910;p59"/>
          <p:cNvSpPr/>
          <p:nvPr/>
        </p:nvSpPr>
        <p:spPr>
          <a:xfrm>
            <a:off x="656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1" name="Google Shape;5911;p59"/>
          <p:cNvSpPr/>
          <p:nvPr/>
        </p:nvSpPr>
        <p:spPr>
          <a:xfrm>
            <a:off x="542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2" name="Google Shape;5912;p59"/>
          <p:cNvSpPr/>
          <p:nvPr/>
        </p:nvSpPr>
        <p:spPr>
          <a:xfrm>
            <a:off x="580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3" name="Google Shape;5913;p59"/>
          <p:cNvSpPr/>
          <p:nvPr/>
        </p:nvSpPr>
        <p:spPr>
          <a:xfrm>
            <a:off x="618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4" name="Google Shape;5914;p59"/>
          <p:cNvSpPr/>
          <p:nvPr/>
        </p:nvSpPr>
        <p:spPr>
          <a:xfrm>
            <a:off x="656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5" name="Google Shape;5915;p59"/>
          <p:cNvSpPr/>
          <p:nvPr/>
        </p:nvSpPr>
        <p:spPr>
          <a:xfrm>
            <a:off x="542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6" name="Google Shape;5916;p59"/>
          <p:cNvSpPr/>
          <p:nvPr/>
        </p:nvSpPr>
        <p:spPr>
          <a:xfrm>
            <a:off x="580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7" name="Google Shape;5917;p59"/>
          <p:cNvSpPr/>
          <p:nvPr/>
        </p:nvSpPr>
        <p:spPr>
          <a:xfrm>
            <a:off x="618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8" name="Google Shape;5918;p59"/>
          <p:cNvSpPr/>
          <p:nvPr/>
        </p:nvSpPr>
        <p:spPr>
          <a:xfrm>
            <a:off x="656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19" name="Google Shape;5919;p59"/>
          <p:cNvSpPr/>
          <p:nvPr/>
        </p:nvSpPr>
        <p:spPr>
          <a:xfrm>
            <a:off x="542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0" name="Google Shape;5920;p59"/>
          <p:cNvSpPr/>
          <p:nvPr/>
        </p:nvSpPr>
        <p:spPr>
          <a:xfrm>
            <a:off x="580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1" name="Google Shape;5921;p59"/>
          <p:cNvSpPr/>
          <p:nvPr/>
        </p:nvSpPr>
        <p:spPr>
          <a:xfrm>
            <a:off x="618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2" name="Google Shape;5922;p59"/>
          <p:cNvSpPr/>
          <p:nvPr/>
        </p:nvSpPr>
        <p:spPr>
          <a:xfrm>
            <a:off x="656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3" name="Google Shape;5923;p59"/>
          <p:cNvSpPr/>
          <p:nvPr/>
        </p:nvSpPr>
        <p:spPr>
          <a:xfrm>
            <a:off x="694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4" name="Google Shape;5924;p59"/>
          <p:cNvSpPr/>
          <p:nvPr/>
        </p:nvSpPr>
        <p:spPr>
          <a:xfrm>
            <a:off x="732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5" name="Google Shape;5925;p59"/>
          <p:cNvSpPr/>
          <p:nvPr/>
        </p:nvSpPr>
        <p:spPr>
          <a:xfrm>
            <a:off x="770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6" name="Google Shape;5926;p59"/>
          <p:cNvSpPr/>
          <p:nvPr/>
        </p:nvSpPr>
        <p:spPr>
          <a:xfrm>
            <a:off x="8088825" y="264152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7" name="Google Shape;5927;p59"/>
          <p:cNvSpPr/>
          <p:nvPr/>
        </p:nvSpPr>
        <p:spPr>
          <a:xfrm>
            <a:off x="694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8" name="Google Shape;5928;p59"/>
          <p:cNvSpPr/>
          <p:nvPr/>
        </p:nvSpPr>
        <p:spPr>
          <a:xfrm>
            <a:off x="732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29" name="Google Shape;5929;p59"/>
          <p:cNvSpPr/>
          <p:nvPr/>
        </p:nvSpPr>
        <p:spPr>
          <a:xfrm>
            <a:off x="770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0" name="Google Shape;5930;p59"/>
          <p:cNvSpPr/>
          <p:nvPr/>
        </p:nvSpPr>
        <p:spPr>
          <a:xfrm>
            <a:off x="8088825" y="301015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1" name="Google Shape;5931;p59"/>
          <p:cNvSpPr/>
          <p:nvPr/>
        </p:nvSpPr>
        <p:spPr>
          <a:xfrm>
            <a:off x="694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2" name="Google Shape;5932;p59"/>
          <p:cNvSpPr/>
          <p:nvPr/>
        </p:nvSpPr>
        <p:spPr>
          <a:xfrm>
            <a:off x="732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3" name="Google Shape;5933;p59"/>
          <p:cNvSpPr/>
          <p:nvPr/>
        </p:nvSpPr>
        <p:spPr>
          <a:xfrm>
            <a:off x="770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4" name="Google Shape;5934;p59"/>
          <p:cNvSpPr/>
          <p:nvPr/>
        </p:nvSpPr>
        <p:spPr>
          <a:xfrm>
            <a:off x="8088825" y="3378775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5" name="Google Shape;5935;p59"/>
          <p:cNvSpPr/>
          <p:nvPr/>
        </p:nvSpPr>
        <p:spPr>
          <a:xfrm>
            <a:off x="694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6" name="Google Shape;5936;p59"/>
          <p:cNvSpPr/>
          <p:nvPr/>
        </p:nvSpPr>
        <p:spPr>
          <a:xfrm>
            <a:off x="732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7" name="Google Shape;5937;p59"/>
          <p:cNvSpPr/>
          <p:nvPr/>
        </p:nvSpPr>
        <p:spPr>
          <a:xfrm>
            <a:off x="770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8" name="Google Shape;5938;p59"/>
          <p:cNvSpPr/>
          <p:nvPr/>
        </p:nvSpPr>
        <p:spPr>
          <a:xfrm>
            <a:off x="8088825" y="3747400"/>
            <a:ext cx="281100" cy="281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39" name="Google Shape;5939;p59"/>
          <p:cNvSpPr/>
          <p:nvPr/>
        </p:nvSpPr>
        <p:spPr>
          <a:xfrm rot="10800000">
            <a:off x="-8675583" y="1966602"/>
            <a:ext cx="1027800" cy="247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0" name="Google Shape;5940;p59"/>
          <p:cNvSpPr/>
          <p:nvPr/>
        </p:nvSpPr>
        <p:spPr>
          <a:xfrm>
            <a:off x="1639440" y="1760475"/>
            <a:ext cx="68100" cy="2811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1" name="Google Shape;5941;p59"/>
          <p:cNvSpPr/>
          <p:nvPr/>
        </p:nvSpPr>
        <p:spPr>
          <a:xfrm>
            <a:off x="1639440" y="2290650"/>
            <a:ext cx="68100" cy="2811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2" name="Google Shape;5942;p59"/>
          <p:cNvSpPr/>
          <p:nvPr/>
        </p:nvSpPr>
        <p:spPr>
          <a:xfrm rot="-5400000">
            <a:off x="1676225" y="2861875"/>
            <a:ext cx="105000" cy="2265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3" name="Google Shape;5943;p59"/>
          <p:cNvSpPr/>
          <p:nvPr/>
        </p:nvSpPr>
        <p:spPr>
          <a:xfrm rot="-5400000">
            <a:off x="1676225" y="3442700"/>
            <a:ext cx="105000" cy="226500"/>
          </a:xfrm>
          <a:prstGeom prst="triangle">
            <a:avLst>
              <a:gd fmla="val 50000" name="adj"/>
            </a:avLst>
          </a:prstGeom>
          <a:solidFill>
            <a:srgbClr val="FF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4" name="Google Shape;5944;p59"/>
          <p:cNvSpPr/>
          <p:nvPr/>
        </p:nvSpPr>
        <p:spPr>
          <a:xfrm>
            <a:off x="1621000" y="4028500"/>
            <a:ext cx="105000" cy="105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5" name="Google Shape;5945;p59"/>
          <p:cNvSpPr/>
          <p:nvPr/>
        </p:nvSpPr>
        <p:spPr>
          <a:xfrm>
            <a:off x="6424875" y="569000"/>
            <a:ext cx="281100" cy="11580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46" name="Google Shape;5946;p59"/>
          <p:cNvSpPr/>
          <p:nvPr/>
        </p:nvSpPr>
        <p:spPr>
          <a:xfrm>
            <a:off x="1639440" y="4475450"/>
            <a:ext cx="68100" cy="2811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50" name="Shape 5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1" name="Google Shape;5951;p60"/>
          <p:cNvSpPr txBox="1"/>
          <p:nvPr>
            <p:ph type="title"/>
          </p:nvPr>
        </p:nvSpPr>
        <p:spPr>
          <a:xfrm>
            <a:off x="687625" y="299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SIDE</a:t>
            </a:r>
            <a:endParaRPr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SCROLLING</a:t>
            </a:r>
            <a:endParaRPr>
              <a:solidFill>
                <a:schemeClr val="accent6"/>
              </a:solidFill>
            </a:endParaRPr>
          </a:p>
        </p:txBody>
      </p:sp>
      <p:cxnSp>
        <p:nvCxnSpPr>
          <p:cNvPr id="5952" name="Google Shape;5952;p60"/>
          <p:cNvCxnSpPr/>
          <p:nvPr/>
        </p:nvCxnSpPr>
        <p:spPr>
          <a:xfrm>
            <a:off x="776500" y="1057650"/>
            <a:ext cx="179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53" name="Google Shape;5953;p60"/>
          <p:cNvSpPr txBox="1"/>
          <p:nvPr/>
        </p:nvSpPr>
        <p:spPr>
          <a:xfrm rot="5400000">
            <a:off x="6490043" y="3254505"/>
            <a:ext cx="1809900" cy="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4" name="Google Shape;5954;p60"/>
          <p:cNvSpPr/>
          <p:nvPr/>
        </p:nvSpPr>
        <p:spPr>
          <a:xfrm rot="1667734">
            <a:off x="4357801" y="1234453"/>
            <a:ext cx="281139" cy="1519513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5" name="Google Shape;5955;p60"/>
          <p:cNvSpPr/>
          <p:nvPr/>
        </p:nvSpPr>
        <p:spPr>
          <a:xfrm rot="-1101454">
            <a:off x="2570493" y="2824919"/>
            <a:ext cx="281000" cy="1613142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6" name="Google Shape;5956;p60"/>
          <p:cNvSpPr/>
          <p:nvPr/>
        </p:nvSpPr>
        <p:spPr>
          <a:xfrm rot="-7023036">
            <a:off x="2792847" y="1456957"/>
            <a:ext cx="221647" cy="478983"/>
          </a:xfrm>
          <a:prstGeom prst="triangle">
            <a:avLst>
              <a:gd fmla="val 50000" name="adj"/>
            </a:avLst>
          </a:prstGeom>
          <a:solidFill>
            <a:srgbClr val="FF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7" name="Google Shape;5957;p60"/>
          <p:cNvSpPr/>
          <p:nvPr/>
        </p:nvSpPr>
        <p:spPr>
          <a:xfrm rot="-5400000">
            <a:off x="6489500" y="1360300"/>
            <a:ext cx="221700" cy="4788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8" name="Google Shape;5958;p60"/>
          <p:cNvSpPr/>
          <p:nvPr/>
        </p:nvSpPr>
        <p:spPr>
          <a:xfrm rot="5400000">
            <a:off x="8188380" y="2010932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59" name="Google Shape;5959;p60"/>
          <p:cNvSpPr/>
          <p:nvPr/>
        </p:nvSpPr>
        <p:spPr>
          <a:xfrm rot="5400000">
            <a:off x="8188380" y="230280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0" name="Google Shape;5960;p60"/>
          <p:cNvSpPr/>
          <p:nvPr/>
        </p:nvSpPr>
        <p:spPr>
          <a:xfrm rot="5400000">
            <a:off x="8188380" y="259467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1" name="Google Shape;5961;p60"/>
          <p:cNvSpPr/>
          <p:nvPr/>
        </p:nvSpPr>
        <p:spPr>
          <a:xfrm rot="5400000">
            <a:off x="8188380" y="2886544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2" name="Google Shape;5962;p60"/>
          <p:cNvSpPr/>
          <p:nvPr/>
        </p:nvSpPr>
        <p:spPr>
          <a:xfrm rot="5400000">
            <a:off x="7905250" y="2010932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3" name="Google Shape;5963;p60"/>
          <p:cNvSpPr/>
          <p:nvPr/>
        </p:nvSpPr>
        <p:spPr>
          <a:xfrm rot="5400000">
            <a:off x="7905250" y="230280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4" name="Google Shape;5964;p60"/>
          <p:cNvSpPr/>
          <p:nvPr/>
        </p:nvSpPr>
        <p:spPr>
          <a:xfrm rot="5400000">
            <a:off x="7905250" y="259467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5" name="Google Shape;5965;p60"/>
          <p:cNvSpPr/>
          <p:nvPr/>
        </p:nvSpPr>
        <p:spPr>
          <a:xfrm rot="5400000">
            <a:off x="7905250" y="2886544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6" name="Google Shape;5966;p60"/>
          <p:cNvSpPr/>
          <p:nvPr/>
        </p:nvSpPr>
        <p:spPr>
          <a:xfrm rot="5400000">
            <a:off x="7622119" y="2010932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7" name="Google Shape;5967;p60"/>
          <p:cNvSpPr/>
          <p:nvPr/>
        </p:nvSpPr>
        <p:spPr>
          <a:xfrm rot="5400000">
            <a:off x="7622119" y="230280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8" name="Google Shape;5968;p60"/>
          <p:cNvSpPr/>
          <p:nvPr/>
        </p:nvSpPr>
        <p:spPr>
          <a:xfrm rot="5400000">
            <a:off x="7622119" y="259467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69" name="Google Shape;5969;p60"/>
          <p:cNvSpPr/>
          <p:nvPr/>
        </p:nvSpPr>
        <p:spPr>
          <a:xfrm rot="5400000">
            <a:off x="7622119" y="2886544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0" name="Google Shape;5970;p60"/>
          <p:cNvSpPr/>
          <p:nvPr/>
        </p:nvSpPr>
        <p:spPr>
          <a:xfrm rot="5400000">
            <a:off x="7338988" y="2010932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1" name="Google Shape;5971;p60"/>
          <p:cNvSpPr/>
          <p:nvPr/>
        </p:nvSpPr>
        <p:spPr>
          <a:xfrm rot="5400000">
            <a:off x="7338988" y="230280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2" name="Google Shape;5972;p60"/>
          <p:cNvSpPr/>
          <p:nvPr/>
        </p:nvSpPr>
        <p:spPr>
          <a:xfrm rot="5400000">
            <a:off x="7338988" y="2594673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3" name="Google Shape;5973;p60"/>
          <p:cNvSpPr/>
          <p:nvPr/>
        </p:nvSpPr>
        <p:spPr>
          <a:xfrm rot="5400000">
            <a:off x="7338988" y="2886544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4" name="Google Shape;5974;p60"/>
          <p:cNvSpPr/>
          <p:nvPr/>
        </p:nvSpPr>
        <p:spPr>
          <a:xfrm rot="5400000">
            <a:off x="8188380" y="317841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5" name="Google Shape;5975;p60"/>
          <p:cNvSpPr/>
          <p:nvPr/>
        </p:nvSpPr>
        <p:spPr>
          <a:xfrm rot="5400000">
            <a:off x="8188380" y="347028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6" name="Google Shape;5976;p60"/>
          <p:cNvSpPr/>
          <p:nvPr/>
        </p:nvSpPr>
        <p:spPr>
          <a:xfrm rot="5400000">
            <a:off x="8188380" y="376215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7" name="Google Shape;5977;p60"/>
          <p:cNvSpPr/>
          <p:nvPr/>
        </p:nvSpPr>
        <p:spPr>
          <a:xfrm rot="5400000">
            <a:off x="8188380" y="405402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8" name="Google Shape;5978;p60"/>
          <p:cNvSpPr/>
          <p:nvPr/>
        </p:nvSpPr>
        <p:spPr>
          <a:xfrm rot="5400000">
            <a:off x="7905250" y="317841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79" name="Google Shape;5979;p60"/>
          <p:cNvSpPr/>
          <p:nvPr/>
        </p:nvSpPr>
        <p:spPr>
          <a:xfrm rot="5400000">
            <a:off x="7905250" y="347028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0" name="Google Shape;5980;p60"/>
          <p:cNvSpPr/>
          <p:nvPr/>
        </p:nvSpPr>
        <p:spPr>
          <a:xfrm rot="5400000">
            <a:off x="7905250" y="376215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1" name="Google Shape;5981;p60"/>
          <p:cNvSpPr/>
          <p:nvPr/>
        </p:nvSpPr>
        <p:spPr>
          <a:xfrm rot="5400000">
            <a:off x="7905250" y="405402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2" name="Google Shape;5982;p60"/>
          <p:cNvSpPr/>
          <p:nvPr/>
        </p:nvSpPr>
        <p:spPr>
          <a:xfrm rot="5400000">
            <a:off x="7622119" y="317841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3" name="Google Shape;5983;p60"/>
          <p:cNvSpPr/>
          <p:nvPr/>
        </p:nvSpPr>
        <p:spPr>
          <a:xfrm rot="5400000">
            <a:off x="7622119" y="347028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4" name="Google Shape;5984;p60"/>
          <p:cNvSpPr/>
          <p:nvPr/>
        </p:nvSpPr>
        <p:spPr>
          <a:xfrm rot="5400000">
            <a:off x="7622119" y="376215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5" name="Google Shape;5985;p60"/>
          <p:cNvSpPr/>
          <p:nvPr/>
        </p:nvSpPr>
        <p:spPr>
          <a:xfrm rot="5400000">
            <a:off x="7622119" y="405402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6" name="Google Shape;5986;p60"/>
          <p:cNvSpPr/>
          <p:nvPr/>
        </p:nvSpPr>
        <p:spPr>
          <a:xfrm rot="5400000">
            <a:off x="7338988" y="317841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7" name="Google Shape;5987;p60"/>
          <p:cNvSpPr/>
          <p:nvPr/>
        </p:nvSpPr>
        <p:spPr>
          <a:xfrm rot="5400000">
            <a:off x="7338988" y="3470285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8" name="Google Shape;5988;p60"/>
          <p:cNvSpPr/>
          <p:nvPr/>
        </p:nvSpPr>
        <p:spPr>
          <a:xfrm rot="5400000">
            <a:off x="7338988" y="376215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89" name="Google Shape;5989;p60"/>
          <p:cNvSpPr/>
          <p:nvPr/>
        </p:nvSpPr>
        <p:spPr>
          <a:xfrm rot="5400000">
            <a:off x="7338988" y="4054026"/>
            <a:ext cx="216000" cy="2160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0" name="Google Shape;5990;p60"/>
          <p:cNvSpPr/>
          <p:nvPr/>
        </p:nvSpPr>
        <p:spPr>
          <a:xfrm rot="10800000">
            <a:off x="-8675583" y="1966602"/>
            <a:ext cx="1027800" cy="2478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1" name="Google Shape;5991;p60"/>
          <p:cNvSpPr/>
          <p:nvPr/>
        </p:nvSpPr>
        <p:spPr>
          <a:xfrm rot="-3602032">
            <a:off x="1855146" y="3525250"/>
            <a:ext cx="221627" cy="479014"/>
          </a:xfrm>
          <a:prstGeom prst="triangle">
            <a:avLst>
              <a:gd fmla="val 50000" name="adj"/>
            </a:avLst>
          </a:prstGeom>
          <a:solidFill>
            <a:srgbClr val="FF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2" name="Google Shape;5992;p60"/>
          <p:cNvSpPr/>
          <p:nvPr/>
        </p:nvSpPr>
        <p:spPr>
          <a:xfrm rot="-5400000">
            <a:off x="5397900" y="2400950"/>
            <a:ext cx="221700" cy="4788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3" name="Google Shape;5993;p60"/>
          <p:cNvSpPr/>
          <p:nvPr/>
        </p:nvSpPr>
        <p:spPr>
          <a:xfrm rot="-5400000">
            <a:off x="4156950" y="3752775"/>
            <a:ext cx="221700" cy="4788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4" name="Google Shape;5994;p60"/>
          <p:cNvSpPr/>
          <p:nvPr/>
        </p:nvSpPr>
        <p:spPr>
          <a:xfrm>
            <a:off x="736350" y="2529500"/>
            <a:ext cx="187500" cy="6693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5" name="Google Shape;5995;p60"/>
          <p:cNvSpPr/>
          <p:nvPr/>
        </p:nvSpPr>
        <p:spPr>
          <a:xfrm rot="10800000">
            <a:off x="681150" y="3427325"/>
            <a:ext cx="297900" cy="595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6" name="Google Shape;5996;p60"/>
          <p:cNvSpPr/>
          <p:nvPr/>
        </p:nvSpPr>
        <p:spPr>
          <a:xfrm>
            <a:off x="681150" y="1705175"/>
            <a:ext cx="297900" cy="5958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7" name="Google Shape;5997;p60"/>
          <p:cNvSpPr/>
          <p:nvPr/>
        </p:nvSpPr>
        <p:spPr>
          <a:xfrm rot="-5400000">
            <a:off x="5625500" y="-1039025"/>
            <a:ext cx="297900" cy="33153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8" name="Google Shape;5998;p60"/>
          <p:cNvSpPr/>
          <p:nvPr/>
        </p:nvSpPr>
        <p:spPr>
          <a:xfrm rot="-5400000">
            <a:off x="5625500" y="3076200"/>
            <a:ext cx="297900" cy="33153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5999" name="Google Shape;5999;p60"/>
          <p:cNvSpPr/>
          <p:nvPr/>
        </p:nvSpPr>
        <p:spPr>
          <a:xfrm>
            <a:off x="2784625" y="1256800"/>
            <a:ext cx="113700" cy="297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6000" name="Google Shape;6000;p60"/>
          <p:cNvSpPr/>
          <p:nvPr/>
        </p:nvSpPr>
        <p:spPr>
          <a:xfrm rot="10800000">
            <a:off x="2784625" y="1845250"/>
            <a:ext cx="113700" cy="297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6001" name="Google Shape;6001;p60"/>
          <p:cNvSpPr/>
          <p:nvPr/>
        </p:nvSpPr>
        <p:spPr>
          <a:xfrm>
            <a:off x="1909100" y="3321575"/>
            <a:ext cx="113700" cy="297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6002" name="Google Shape;6002;p60"/>
          <p:cNvSpPr/>
          <p:nvPr/>
        </p:nvSpPr>
        <p:spPr>
          <a:xfrm rot="10800000">
            <a:off x="1909100" y="3910025"/>
            <a:ext cx="113700" cy="297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6" name="Shape 6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7" name="Google Shape;6007;p6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-1288575" y="6325"/>
            <a:ext cx="11675924" cy="5143501"/>
          </a:xfrm>
          <a:prstGeom prst="rect">
            <a:avLst/>
          </a:prstGeom>
        </p:spPr>
      </p:pic>
      <p:sp>
        <p:nvSpPr>
          <p:cNvPr id="6008" name="Google Shape;6008;p61"/>
          <p:cNvSpPr txBox="1"/>
          <p:nvPr>
            <p:ph type="title"/>
          </p:nvPr>
        </p:nvSpPr>
        <p:spPr>
          <a:xfrm>
            <a:off x="701025" y="627350"/>
            <a:ext cx="2210700" cy="3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PARALLAX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6009" name="Google Shape;6009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325" y="130575"/>
            <a:ext cx="3824650" cy="239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10" name="Google Shape;6010;p61"/>
          <p:cNvCxnSpPr/>
          <p:nvPr/>
        </p:nvCxnSpPr>
        <p:spPr>
          <a:xfrm>
            <a:off x="776500" y="1057650"/>
            <a:ext cx="179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1" name="Google Shape;6011;p61"/>
          <p:cNvCxnSpPr/>
          <p:nvPr/>
        </p:nvCxnSpPr>
        <p:spPr>
          <a:xfrm>
            <a:off x="4585400" y="479150"/>
            <a:ext cx="0" cy="4277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12" name="Google Shape;6012;p61"/>
          <p:cNvSpPr txBox="1"/>
          <p:nvPr/>
        </p:nvSpPr>
        <p:spPr>
          <a:xfrm>
            <a:off x="5732550" y="2571750"/>
            <a:ext cx="2356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Sourced from media</a:t>
            </a:r>
            <a:endParaRPr sz="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This file is made available under the Creative Commons CC0 1.0 Universal Public Domain Dedication.</a:t>
            </a:r>
            <a:endParaRPr sz="6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6013" name="Google Shape;6013;p61"/>
          <p:cNvSpPr txBox="1"/>
          <p:nvPr/>
        </p:nvSpPr>
        <p:spPr>
          <a:xfrm>
            <a:off x="776500" y="1372275"/>
            <a:ext cx="3186300" cy="34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Several layered of images are used.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Each image has 2 copies in the level that scroll.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Once one has reached the far edge (fully off screen) it is placed back a</a:t>
            </a: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 the beginning and continues to scroll.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dvent Pro Medium"/>
              <a:buChar char="●"/>
            </a:pPr>
            <a:r>
              <a:rPr lang="en" sz="1800">
                <a:solidFill>
                  <a:schemeClr val="accent6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The images scroll at different speeds to create the illusion of perspective</a:t>
            </a:r>
            <a:endParaRPr sz="1800">
              <a:solidFill>
                <a:schemeClr val="accent6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pic>
        <p:nvPicPr>
          <p:cNvPr id="6014" name="Google Shape;6014;p6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04275" y="3067975"/>
            <a:ext cx="3283075" cy="189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8" name="Shape 6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9" name="Google Shape;6019;p6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20" name="Google Shape;6020;p62" title="2024-02-14_23-52-59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351" y="487088"/>
            <a:ext cx="5559150" cy="416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1" name="Google Shape;6021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8150" y="1506575"/>
            <a:ext cx="2105025" cy="2828925"/>
          </a:xfrm>
          <a:prstGeom prst="rect">
            <a:avLst/>
          </a:prstGeom>
          <a:noFill/>
          <a:ln>
            <a:noFill/>
          </a:ln>
        </p:spPr>
      </p:pic>
      <p:sp>
        <p:nvSpPr>
          <p:cNvPr id="6022" name="Google Shape;6022;p62"/>
          <p:cNvSpPr txBox="1"/>
          <p:nvPr/>
        </p:nvSpPr>
        <p:spPr>
          <a:xfrm>
            <a:off x="6491113" y="808000"/>
            <a:ext cx="2039100" cy="9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LEVEL 4 TXT FILE:</a:t>
            </a:r>
            <a:endParaRPr sz="2100">
              <a:solidFill>
                <a:schemeClr val="accen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6" name="Shape 6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7" name="Google Shape;6027;p63"/>
          <p:cNvSpPr txBox="1"/>
          <p:nvPr>
            <p:ph idx="2" type="title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28" name="Google Shape;6028;p63"/>
          <p:cNvSpPr txBox="1"/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029" name="Google Shape;6029;p63"/>
          <p:cNvSpPr txBox="1"/>
          <p:nvPr>
            <p:ph idx="1" type="subTitle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( Regular Barrier Collisions )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30" name="Google Shape;6030;p6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31" name="Google Shape;6031;p6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6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6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6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6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6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6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6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6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6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6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6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6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6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6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6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6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6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6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6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6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6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6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8" name="Google Shape;6058;p6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59" name="Google Shape;6059;p6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6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6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6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6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6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6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6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6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6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6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6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6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6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6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6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6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6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6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6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6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6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6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6" name="Google Shape;6086;p6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087" name="Google Shape;6087;p63"/>
            <p:cNvSpPr/>
            <p:nvPr/>
          </p:nvSpPr>
          <p:spPr>
            <a:xfrm>
              <a:off x="1627000" y="238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63"/>
            <p:cNvSpPr/>
            <p:nvPr/>
          </p:nvSpPr>
          <p:spPr>
            <a:xfrm>
              <a:off x="2500050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63"/>
            <p:cNvSpPr/>
            <p:nvPr/>
          </p:nvSpPr>
          <p:spPr>
            <a:xfrm>
              <a:off x="4246075" y="238125"/>
              <a:ext cx="872975" cy="873075"/>
            </a:xfrm>
            <a:custGeom>
              <a:rect b="b" l="l" r="r" t="t"/>
              <a:pathLst>
                <a:path extrusionOk="0" h="34923" w="34919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3"/>
            <p:cNvSpPr/>
            <p:nvPr/>
          </p:nvSpPr>
          <p:spPr>
            <a:xfrm>
              <a:off x="5119025" y="238125"/>
              <a:ext cx="873000" cy="873075"/>
            </a:xfrm>
            <a:custGeom>
              <a:rect b="b" l="l" r="r" t="t"/>
              <a:pathLst>
                <a:path extrusionOk="0" h="34923" w="3492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3"/>
            <p:cNvSpPr/>
            <p:nvPr/>
          </p:nvSpPr>
          <p:spPr>
            <a:xfrm>
              <a:off x="75395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3"/>
            <p:cNvSpPr/>
            <p:nvPr/>
          </p:nvSpPr>
          <p:spPr>
            <a:xfrm>
              <a:off x="1627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63"/>
            <p:cNvSpPr/>
            <p:nvPr/>
          </p:nvSpPr>
          <p:spPr>
            <a:xfrm>
              <a:off x="2500050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63"/>
            <p:cNvSpPr/>
            <p:nvPr/>
          </p:nvSpPr>
          <p:spPr>
            <a:xfrm>
              <a:off x="3372944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3"/>
            <p:cNvSpPr/>
            <p:nvPr/>
          </p:nvSpPr>
          <p:spPr>
            <a:xfrm>
              <a:off x="4245994" y="1111175"/>
              <a:ext cx="872975" cy="872925"/>
            </a:xfrm>
            <a:custGeom>
              <a:rect b="b" l="l" r="r" t="t"/>
              <a:pathLst>
                <a:path extrusionOk="0" h="34917" w="34919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63"/>
            <p:cNvSpPr/>
            <p:nvPr/>
          </p:nvSpPr>
          <p:spPr>
            <a:xfrm>
              <a:off x="5119025" y="1111175"/>
              <a:ext cx="873000" cy="872925"/>
            </a:xfrm>
            <a:custGeom>
              <a:rect b="b" l="l" r="r" t="t"/>
              <a:pathLst>
                <a:path extrusionOk="0" h="34917" w="3492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63"/>
            <p:cNvSpPr/>
            <p:nvPr/>
          </p:nvSpPr>
          <p:spPr>
            <a:xfrm>
              <a:off x="5992000" y="1111175"/>
              <a:ext cx="873075" cy="872925"/>
            </a:xfrm>
            <a:custGeom>
              <a:rect b="b" l="l" r="r" t="t"/>
              <a:pathLst>
                <a:path extrusionOk="0" h="34917" w="34923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63"/>
            <p:cNvSpPr/>
            <p:nvPr/>
          </p:nvSpPr>
          <p:spPr>
            <a:xfrm>
              <a:off x="75395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63"/>
            <p:cNvSpPr/>
            <p:nvPr/>
          </p:nvSpPr>
          <p:spPr>
            <a:xfrm>
              <a:off x="1627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63"/>
            <p:cNvSpPr/>
            <p:nvPr/>
          </p:nvSpPr>
          <p:spPr>
            <a:xfrm>
              <a:off x="2500050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63"/>
            <p:cNvSpPr/>
            <p:nvPr/>
          </p:nvSpPr>
          <p:spPr>
            <a:xfrm>
              <a:off x="3372944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63"/>
            <p:cNvSpPr/>
            <p:nvPr/>
          </p:nvSpPr>
          <p:spPr>
            <a:xfrm>
              <a:off x="4245994" y="1984125"/>
              <a:ext cx="872975" cy="873025"/>
            </a:xfrm>
            <a:custGeom>
              <a:rect b="b" l="l" r="r" t="t"/>
              <a:pathLst>
                <a:path extrusionOk="0" h="34921" w="34919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3"/>
            <p:cNvSpPr/>
            <p:nvPr/>
          </p:nvSpPr>
          <p:spPr>
            <a:xfrm>
              <a:off x="5119025" y="1984125"/>
              <a:ext cx="873000" cy="873025"/>
            </a:xfrm>
            <a:custGeom>
              <a:rect b="b" l="l" r="r" t="t"/>
              <a:pathLst>
                <a:path extrusionOk="0" h="34921" w="3492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63"/>
            <p:cNvSpPr/>
            <p:nvPr/>
          </p:nvSpPr>
          <p:spPr>
            <a:xfrm>
              <a:off x="5992000" y="1984125"/>
              <a:ext cx="873075" cy="873025"/>
            </a:xfrm>
            <a:custGeom>
              <a:rect b="b" l="l" r="r" t="t"/>
              <a:pathLst>
                <a:path extrusionOk="0" h="34921" w="34923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63"/>
            <p:cNvSpPr/>
            <p:nvPr/>
          </p:nvSpPr>
          <p:spPr>
            <a:xfrm>
              <a:off x="1627000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63"/>
            <p:cNvSpPr/>
            <p:nvPr/>
          </p:nvSpPr>
          <p:spPr>
            <a:xfrm>
              <a:off x="2499969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63"/>
            <p:cNvSpPr/>
            <p:nvPr/>
          </p:nvSpPr>
          <p:spPr>
            <a:xfrm>
              <a:off x="3372944" y="2857125"/>
              <a:ext cx="873075" cy="873125"/>
            </a:xfrm>
            <a:custGeom>
              <a:rect b="b" l="l" r="r" t="t"/>
              <a:pathLst>
                <a:path extrusionOk="0" h="34925" w="34923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3"/>
            <p:cNvSpPr/>
            <p:nvPr/>
          </p:nvSpPr>
          <p:spPr>
            <a:xfrm>
              <a:off x="4246075" y="2857125"/>
              <a:ext cx="872975" cy="873125"/>
            </a:xfrm>
            <a:custGeom>
              <a:rect b="b" l="l" r="r" t="t"/>
              <a:pathLst>
                <a:path extrusionOk="0" h="34925" w="34919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3"/>
            <p:cNvSpPr/>
            <p:nvPr/>
          </p:nvSpPr>
          <p:spPr>
            <a:xfrm>
              <a:off x="5119025" y="2857125"/>
              <a:ext cx="873000" cy="873125"/>
            </a:xfrm>
            <a:custGeom>
              <a:rect b="b" l="l" r="r" t="t"/>
              <a:pathLst>
                <a:path extrusionOk="0" h="34925" w="3492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63"/>
            <p:cNvSpPr/>
            <p:nvPr/>
          </p:nvSpPr>
          <p:spPr>
            <a:xfrm>
              <a:off x="2500050" y="3730175"/>
              <a:ext cx="873000" cy="872975"/>
            </a:xfrm>
            <a:custGeom>
              <a:rect b="b" l="l" r="r" t="t"/>
              <a:pathLst>
                <a:path extrusionOk="0" h="34919" w="3492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3"/>
            <p:cNvSpPr/>
            <p:nvPr/>
          </p:nvSpPr>
          <p:spPr>
            <a:xfrm>
              <a:off x="3373025" y="3730175"/>
              <a:ext cx="873075" cy="872975"/>
            </a:xfrm>
            <a:custGeom>
              <a:rect b="b" l="l" r="r" t="t"/>
              <a:pathLst>
                <a:path extrusionOk="0" h="34919" w="34923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63"/>
            <p:cNvSpPr/>
            <p:nvPr/>
          </p:nvSpPr>
          <p:spPr>
            <a:xfrm>
              <a:off x="4246075" y="3730175"/>
              <a:ext cx="872975" cy="872975"/>
            </a:xfrm>
            <a:custGeom>
              <a:rect b="b" l="l" r="r" t="t"/>
              <a:pathLst>
                <a:path extrusionOk="0" h="34919" w="34919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63"/>
            <p:cNvSpPr/>
            <p:nvPr/>
          </p:nvSpPr>
          <p:spPr>
            <a:xfrm>
              <a:off x="3373025" y="4603125"/>
              <a:ext cx="873075" cy="873075"/>
            </a:xfrm>
            <a:custGeom>
              <a:rect b="b" l="l" r="r" t="t"/>
              <a:pathLst>
                <a:path extrusionOk="0" h="34923" w="34923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14" name="Google Shape;6114;p63">
            <a:hlinkClick action="ppaction://hlinksldjump"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5" name="Google Shape;6115;p63">
            <a:hlinkClick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6" name="Google Shape;6116;p63">
            <a:hlinkClick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